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81" r:id="rId4"/>
    <p:sldId id="282" r:id="rId5"/>
    <p:sldId id="283" r:id="rId6"/>
    <p:sldId id="296" r:id="rId7"/>
    <p:sldId id="300" r:id="rId8"/>
    <p:sldId id="295" r:id="rId9"/>
    <p:sldId id="301" r:id="rId10"/>
    <p:sldId id="298" r:id="rId11"/>
    <p:sldId id="299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D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52" y="7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矩形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EE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1" name="Group 2"/>
          <p:cNvGrpSpPr/>
          <p:nvPr/>
        </p:nvGrpSpPr>
        <p:grpSpPr bwMode="auto">
          <a:xfrm>
            <a:off x="0" y="25762"/>
            <a:ext cx="12192000" cy="6835775"/>
            <a:chOff x="0" y="0"/>
            <a:chExt cx="9144000" cy="6835061"/>
          </a:xfrm>
        </p:grpSpPr>
        <p:grpSp>
          <p:nvGrpSpPr>
            <p:cNvPr id="12" name="Group 3"/>
            <p:cNvGrpSpPr/>
            <p:nvPr userDrawn="1"/>
          </p:nvGrpSpPr>
          <p:grpSpPr bwMode="auto">
            <a:xfrm>
              <a:off x="0" y="0"/>
              <a:ext cx="9144000" cy="6835061"/>
              <a:chOff x="0" y="0"/>
              <a:chExt cx="9144000" cy="6835061"/>
            </a:xfrm>
          </p:grpSpPr>
          <p:sp>
            <p:nvSpPr>
              <p:cNvPr id="96" name="直接连接符 864"/>
              <p:cNvSpPr>
                <a:spLocks noChangeShapeType="1"/>
              </p:cNvSpPr>
              <p:nvPr userDrawn="1"/>
            </p:nvSpPr>
            <p:spPr bwMode="auto">
              <a:xfrm>
                <a:off x="0" y="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7" name="直接连接符 865"/>
              <p:cNvSpPr>
                <a:spLocks noChangeShapeType="1"/>
              </p:cNvSpPr>
              <p:nvPr userDrawn="1"/>
            </p:nvSpPr>
            <p:spPr bwMode="auto">
              <a:xfrm>
                <a:off x="0" y="12277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8" name="直接连接符 866"/>
              <p:cNvSpPr>
                <a:spLocks noChangeShapeType="1"/>
              </p:cNvSpPr>
              <p:nvPr userDrawn="1"/>
            </p:nvSpPr>
            <p:spPr bwMode="auto">
              <a:xfrm>
                <a:off x="0" y="20461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9" name="直接连接符 867"/>
              <p:cNvSpPr>
                <a:spLocks noChangeShapeType="1"/>
              </p:cNvSpPr>
              <p:nvPr userDrawn="1"/>
            </p:nvSpPr>
            <p:spPr bwMode="auto">
              <a:xfrm>
                <a:off x="0" y="28646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0" name="直接连接符 868"/>
              <p:cNvSpPr>
                <a:spLocks noChangeShapeType="1"/>
              </p:cNvSpPr>
              <p:nvPr userDrawn="1"/>
            </p:nvSpPr>
            <p:spPr bwMode="auto">
              <a:xfrm>
                <a:off x="0" y="4092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1" name="直接连接符 869"/>
              <p:cNvSpPr>
                <a:spLocks noChangeShapeType="1"/>
              </p:cNvSpPr>
              <p:nvPr userDrawn="1"/>
            </p:nvSpPr>
            <p:spPr bwMode="auto">
              <a:xfrm>
                <a:off x="0" y="8184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2" name="直接连接符 870"/>
              <p:cNvSpPr>
                <a:spLocks noChangeShapeType="1"/>
              </p:cNvSpPr>
              <p:nvPr userDrawn="1"/>
            </p:nvSpPr>
            <p:spPr bwMode="auto">
              <a:xfrm>
                <a:off x="0" y="36830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3" name="直接连接符 871"/>
              <p:cNvSpPr>
                <a:spLocks noChangeShapeType="1"/>
              </p:cNvSpPr>
              <p:nvPr userDrawn="1"/>
            </p:nvSpPr>
            <p:spPr bwMode="auto">
              <a:xfrm>
                <a:off x="0" y="61384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4" name="直接连接符 872"/>
              <p:cNvSpPr>
                <a:spLocks noChangeShapeType="1"/>
              </p:cNvSpPr>
              <p:nvPr userDrawn="1"/>
            </p:nvSpPr>
            <p:spPr bwMode="auto">
              <a:xfrm>
                <a:off x="0" y="69569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5" name="直接连接符 873"/>
              <p:cNvSpPr>
                <a:spLocks noChangeShapeType="1"/>
              </p:cNvSpPr>
              <p:nvPr userDrawn="1"/>
            </p:nvSpPr>
            <p:spPr bwMode="auto">
              <a:xfrm>
                <a:off x="0" y="77754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6" name="直接连接符 874"/>
              <p:cNvSpPr>
                <a:spLocks noChangeShapeType="1"/>
              </p:cNvSpPr>
              <p:nvPr userDrawn="1"/>
            </p:nvSpPr>
            <p:spPr bwMode="auto">
              <a:xfrm>
                <a:off x="0" y="45015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7" name="直接连接符 875"/>
              <p:cNvSpPr>
                <a:spLocks noChangeShapeType="1"/>
              </p:cNvSpPr>
              <p:nvPr userDrawn="1"/>
            </p:nvSpPr>
            <p:spPr bwMode="auto">
              <a:xfrm>
                <a:off x="0" y="53200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8" name="直接连接符 876"/>
              <p:cNvSpPr>
                <a:spLocks noChangeShapeType="1"/>
              </p:cNvSpPr>
              <p:nvPr userDrawn="1"/>
            </p:nvSpPr>
            <p:spPr bwMode="auto">
              <a:xfrm>
                <a:off x="0" y="85938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9" name="直接连接符 877"/>
              <p:cNvSpPr>
                <a:spLocks noChangeShapeType="1"/>
              </p:cNvSpPr>
              <p:nvPr userDrawn="1"/>
            </p:nvSpPr>
            <p:spPr bwMode="auto">
              <a:xfrm>
                <a:off x="0" y="110492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0" name="直接连接符 878"/>
              <p:cNvSpPr>
                <a:spLocks noChangeShapeType="1"/>
              </p:cNvSpPr>
              <p:nvPr userDrawn="1"/>
            </p:nvSpPr>
            <p:spPr bwMode="auto">
              <a:xfrm>
                <a:off x="0" y="118677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1" name="直接连接符 879"/>
              <p:cNvSpPr>
                <a:spLocks noChangeShapeType="1"/>
              </p:cNvSpPr>
              <p:nvPr userDrawn="1"/>
            </p:nvSpPr>
            <p:spPr bwMode="auto">
              <a:xfrm>
                <a:off x="0" y="126862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2" name="直接连接符 880"/>
              <p:cNvSpPr>
                <a:spLocks noChangeShapeType="1"/>
              </p:cNvSpPr>
              <p:nvPr userDrawn="1"/>
            </p:nvSpPr>
            <p:spPr bwMode="auto">
              <a:xfrm>
                <a:off x="0" y="94123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3" name="直接连接符 881"/>
              <p:cNvSpPr>
                <a:spLocks noChangeShapeType="1"/>
              </p:cNvSpPr>
              <p:nvPr userDrawn="1"/>
            </p:nvSpPr>
            <p:spPr bwMode="auto">
              <a:xfrm>
                <a:off x="0" y="102308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4" name="直接连接符 882"/>
              <p:cNvSpPr>
                <a:spLocks noChangeShapeType="1"/>
              </p:cNvSpPr>
              <p:nvPr userDrawn="1"/>
            </p:nvSpPr>
            <p:spPr bwMode="auto">
              <a:xfrm>
                <a:off x="0" y="135046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5" name="直接连接符 883"/>
              <p:cNvSpPr>
                <a:spLocks noChangeShapeType="1"/>
              </p:cNvSpPr>
              <p:nvPr userDrawn="1"/>
            </p:nvSpPr>
            <p:spPr bwMode="auto">
              <a:xfrm>
                <a:off x="0" y="159600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6" name="直接连接符 884"/>
              <p:cNvSpPr>
                <a:spLocks noChangeShapeType="1"/>
              </p:cNvSpPr>
              <p:nvPr userDrawn="1"/>
            </p:nvSpPr>
            <p:spPr bwMode="auto">
              <a:xfrm>
                <a:off x="0" y="167785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7" name="直接连接符 885"/>
              <p:cNvSpPr>
                <a:spLocks noChangeShapeType="1"/>
              </p:cNvSpPr>
              <p:nvPr userDrawn="1"/>
            </p:nvSpPr>
            <p:spPr bwMode="auto">
              <a:xfrm>
                <a:off x="0" y="175970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8" name="直接连接符 886"/>
              <p:cNvSpPr>
                <a:spLocks noChangeShapeType="1"/>
              </p:cNvSpPr>
              <p:nvPr userDrawn="1"/>
            </p:nvSpPr>
            <p:spPr bwMode="auto">
              <a:xfrm>
                <a:off x="0" y="143231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9" name="直接连接符 887"/>
              <p:cNvSpPr>
                <a:spLocks noChangeShapeType="1"/>
              </p:cNvSpPr>
              <p:nvPr userDrawn="1"/>
            </p:nvSpPr>
            <p:spPr bwMode="auto">
              <a:xfrm>
                <a:off x="0" y="151416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0" name="直接连接符 888"/>
              <p:cNvSpPr>
                <a:spLocks noChangeShapeType="1"/>
              </p:cNvSpPr>
              <p:nvPr userDrawn="1"/>
            </p:nvSpPr>
            <p:spPr bwMode="auto">
              <a:xfrm>
                <a:off x="0" y="184154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1" name="直接连接符 889"/>
              <p:cNvSpPr>
                <a:spLocks noChangeShapeType="1"/>
              </p:cNvSpPr>
              <p:nvPr userDrawn="1"/>
            </p:nvSpPr>
            <p:spPr bwMode="auto">
              <a:xfrm>
                <a:off x="0" y="208708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2" name="直接连接符 890"/>
              <p:cNvSpPr>
                <a:spLocks noChangeShapeType="1"/>
              </p:cNvSpPr>
              <p:nvPr userDrawn="1"/>
            </p:nvSpPr>
            <p:spPr bwMode="auto">
              <a:xfrm>
                <a:off x="0" y="216893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3" name="直接连接符 891"/>
              <p:cNvSpPr>
                <a:spLocks noChangeShapeType="1"/>
              </p:cNvSpPr>
              <p:nvPr userDrawn="1"/>
            </p:nvSpPr>
            <p:spPr bwMode="auto">
              <a:xfrm>
                <a:off x="0" y="225078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4" name="直接连接符 892"/>
              <p:cNvSpPr>
                <a:spLocks noChangeShapeType="1"/>
              </p:cNvSpPr>
              <p:nvPr userDrawn="1"/>
            </p:nvSpPr>
            <p:spPr bwMode="auto">
              <a:xfrm>
                <a:off x="0" y="192339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5" name="直接连接符 893"/>
              <p:cNvSpPr>
                <a:spLocks noChangeShapeType="1"/>
              </p:cNvSpPr>
              <p:nvPr userDrawn="1"/>
            </p:nvSpPr>
            <p:spPr bwMode="auto">
              <a:xfrm>
                <a:off x="0" y="200524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6" name="直接连接符 894"/>
              <p:cNvSpPr>
                <a:spLocks noChangeShapeType="1"/>
              </p:cNvSpPr>
              <p:nvPr userDrawn="1"/>
            </p:nvSpPr>
            <p:spPr bwMode="auto">
              <a:xfrm>
                <a:off x="0" y="233262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7" name="直接连接符 895"/>
              <p:cNvSpPr>
                <a:spLocks noChangeShapeType="1"/>
              </p:cNvSpPr>
              <p:nvPr userDrawn="1"/>
            </p:nvSpPr>
            <p:spPr bwMode="auto">
              <a:xfrm>
                <a:off x="0" y="257816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8" name="直接连接符 896"/>
              <p:cNvSpPr>
                <a:spLocks noChangeShapeType="1"/>
              </p:cNvSpPr>
              <p:nvPr userDrawn="1"/>
            </p:nvSpPr>
            <p:spPr bwMode="auto">
              <a:xfrm>
                <a:off x="0" y="266001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9" name="直接连接符 897"/>
              <p:cNvSpPr>
                <a:spLocks noChangeShapeType="1"/>
              </p:cNvSpPr>
              <p:nvPr userDrawn="1"/>
            </p:nvSpPr>
            <p:spPr bwMode="auto">
              <a:xfrm>
                <a:off x="0" y="274185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0" name="直接连接符 898"/>
              <p:cNvSpPr>
                <a:spLocks noChangeShapeType="1"/>
              </p:cNvSpPr>
              <p:nvPr userDrawn="1"/>
            </p:nvSpPr>
            <p:spPr bwMode="auto">
              <a:xfrm>
                <a:off x="0" y="241447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1" name="直接连接符 899"/>
              <p:cNvSpPr>
                <a:spLocks noChangeShapeType="1"/>
              </p:cNvSpPr>
              <p:nvPr userDrawn="1"/>
            </p:nvSpPr>
            <p:spPr bwMode="auto">
              <a:xfrm>
                <a:off x="0" y="249632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2" name="直接连接符 900"/>
              <p:cNvSpPr>
                <a:spLocks noChangeShapeType="1"/>
              </p:cNvSpPr>
              <p:nvPr userDrawn="1"/>
            </p:nvSpPr>
            <p:spPr bwMode="auto">
              <a:xfrm>
                <a:off x="0" y="282370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3" name="直接连接符 901"/>
              <p:cNvSpPr>
                <a:spLocks noChangeShapeType="1"/>
              </p:cNvSpPr>
              <p:nvPr userDrawn="1"/>
            </p:nvSpPr>
            <p:spPr bwMode="auto">
              <a:xfrm>
                <a:off x="0" y="306924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4" name="直接连接符 902"/>
              <p:cNvSpPr>
                <a:spLocks noChangeShapeType="1"/>
              </p:cNvSpPr>
              <p:nvPr userDrawn="1"/>
            </p:nvSpPr>
            <p:spPr bwMode="auto">
              <a:xfrm>
                <a:off x="0" y="315109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5" name="直接连接符 903"/>
              <p:cNvSpPr>
                <a:spLocks noChangeShapeType="1"/>
              </p:cNvSpPr>
              <p:nvPr userDrawn="1"/>
            </p:nvSpPr>
            <p:spPr bwMode="auto">
              <a:xfrm>
                <a:off x="0" y="323293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6" name="直接连接符 904"/>
              <p:cNvSpPr>
                <a:spLocks noChangeShapeType="1"/>
              </p:cNvSpPr>
              <p:nvPr userDrawn="1"/>
            </p:nvSpPr>
            <p:spPr bwMode="auto">
              <a:xfrm>
                <a:off x="0" y="290555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7" name="直接连接符 905"/>
              <p:cNvSpPr>
                <a:spLocks noChangeShapeType="1"/>
              </p:cNvSpPr>
              <p:nvPr userDrawn="1"/>
            </p:nvSpPr>
            <p:spPr bwMode="auto">
              <a:xfrm>
                <a:off x="0" y="298739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8" name="直接连接符 906"/>
              <p:cNvSpPr>
                <a:spLocks noChangeShapeType="1"/>
              </p:cNvSpPr>
              <p:nvPr userDrawn="1"/>
            </p:nvSpPr>
            <p:spPr bwMode="auto">
              <a:xfrm>
                <a:off x="0" y="331478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9" name="直接连接符 907"/>
              <p:cNvSpPr>
                <a:spLocks noChangeShapeType="1"/>
              </p:cNvSpPr>
              <p:nvPr userDrawn="1"/>
            </p:nvSpPr>
            <p:spPr bwMode="auto">
              <a:xfrm>
                <a:off x="0" y="356032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0" name="直接连接符 908"/>
              <p:cNvSpPr>
                <a:spLocks noChangeShapeType="1"/>
              </p:cNvSpPr>
              <p:nvPr userDrawn="1"/>
            </p:nvSpPr>
            <p:spPr bwMode="auto">
              <a:xfrm>
                <a:off x="0" y="364217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1" name="直接连接符 909"/>
              <p:cNvSpPr>
                <a:spLocks noChangeShapeType="1"/>
              </p:cNvSpPr>
              <p:nvPr userDrawn="1"/>
            </p:nvSpPr>
            <p:spPr bwMode="auto">
              <a:xfrm>
                <a:off x="0" y="372401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2" name="直接连接符 910"/>
              <p:cNvSpPr>
                <a:spLocks noChangeShapeType="1"/>
              </p:cNvSpPr>
              <p:nvPr userDrawn="1"/>
            </p:nvSpPr>
            <p:spPr bwMode="auto">
              <a:xfrm>
                <a:off x="0" y="339663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" name="直接连接符 911"/>
              <p:cNvSpPr>
                <a:spLocks noChangeShapeType="1"/>
              </p:cNvSpPr>
              <p:nvPr userDrawn="1"/>
            </p:nvSpPr>
            <p:spPr bwMode="auto">
              <a:xfrm>
                <a:off x="0" y="347847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4" name="直接连接符 912"/>
              <p:cNvSpPr>
                <a:spLocks noChangeShapeType="1"/>
              </p:cNvSpPr>
              <p:nvPr userDrawn="1"/>
            </p:nvSpPr>
            <p:spPr bwMode="auto">
              <a:xfrm>
                <a:off x="0" y="380586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5" name="直接连接符 913"/>
              <p:cNvSpPr>
                <a:spLocks noChangeShapeType="1"/>
              </p:cNvSpPr>
              <p:nvPr userDrawn="1"/>
            </p:nvSpPr>
            <p:spPr bwMode="auto">
              <a:xfrm>
                <a:off x="0" y="405140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6" name="直接连接符 914"/>
              <p:cNvSpPr>
                <a:spLocks noChangeShapeType="1"/>
              </p:cNvSpPr>
              <p:nvPr userDrawn="1"/>
            </p:nvSpPr>
            <p:spPr bwMode="auto">
              <a:xfrm>
                <a:off x="0" y="413325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7" name="直接连接符 915"/>
              <p:cNvSpPr>
                <a:spLocks noChangeShapeType="1"/>
              </p:cNvSpPr>
              <p:nvPr userDrawn="1"/>
            </p:nvSpPr>
            <p:spPr bwMode="auto">
              <a:xfrm>
                <a:off x="0" y="421509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8" name="直接连接符 916"/>
              <p:cNvSpPr>
                <a:spLocks noChangeShapeType="1"/>
              </p:cNvSpPr>
              <p:nvPr userDrawn="1"/>
            </p:nvSpPr>
            <p:spPr bwMode="auto">
              <a:xfrm>
                <a:off x="0" y="388771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9" name="直接连接符 917"/>
              <p:cNvSpPr>
                <a:spLocks noChangeShapeType="1"/>
              </p:cNvSpPr>
              <p:nvPr userDrawn="1"/>
            </p:nvSpPr>
            <p:spPr bwMode="auto">
              <a:xfrm>
                <a:off x="0" y="396955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0" name="直接连接符 918"/>
              <p:cNvSpPr>
                <a:spLocks noChangeShapeType="1"/>
              </p:cNvSpPr>
              <p:nvPr userDrawn="1"/>
            </p:nvSpPr>
            <p:spPr bwMode="auto">
              <a:xfrm>
                <a:off x="0" y="429694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1" name="直接连接符 919"/>
              <p:cNvSpPr>
                <a:spLocks noChangeShapeType="1"/>
              </p:cNvSpPr>
              <p:nvPr userDrawn="1"/>
            </p:nvSpPr>
            <p:spPr bwMode="auto">
              <a:xfrm>
                <a:off x="0" y="454248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2" name="直接连接符 920"/>
              <p:cNvSpPr>
                <a:spLocks noChangeShapeType="1"/>
              </p:cNvSpPr>
              <p:nvPr userDrawn="1"/>
            </p:nvSpPr>
            <p:spPr bwMode="auto">
              <a:xfrm>
                <a:off x="0" y="462433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3" name="直接连接符 921"/>
              <p:cNvSpPr>
                <a:spLocks noChangeShapeType="1"/>
              </p:cNvSpPr>
              <p:nvPr userDrawn="1"/>
            </p:nvSpPr>
            <p:spPr bwMode="auto">
              <a:xfrm>
                <a:off x="0" y="470617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4" name="直接连接符 922"/>
              <p:cNvSpPr>
                <a:spLocks noChangeShapeType="1"/>
              </p:cNvSpPr>
              <p:nvPr userDrawn="1"/>
            </p:nvSpPr>
            <p:spPr bwMode="auto">
              <a:xfrm>
                <a:off x="0" y="437879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5" name="直接连接符 923"/>
              <p:cNvSpPr>
                <a:spLocks noChangeShapeType="1"/>
              </p:cNvSpPr>
              <p:nvPr userDrawn="1"/>
            </p:nvSpPr>
            <p:spPr bwMode="auto">
              <a:xfrm>
                <a:off x="0" y="446063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6" name="直接连接符 924"/>
              <p:cNvSpPr>
                <a:spLocks noChangeShapeType="1"/>
              </p:cNvSpPr>
              <p:nvPr userDrawn="1"/>
            </p:nvSpPr>
            <p:spPr bwMode="auto">
              <a:xfrm>
                <a:off x="0" y="478802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7" name="直接连接符 925"/>
              <p:cNvSpPr>
                <a:spLocks noChangeShapeType="1"/>
              </p:cNvSpPr>
              <p:nvPr userDrawn="1"/>
            </p:nvSpPr>
            <p:spPr bwMode="auto">
              <a:xfrm>
                <a:off x="0" y="503356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8" name="直接连接符 926"/>
              <p:cNvSpPr>
                <a:spLocks noChangeShapeType="1"/>
              </p:cNvSpPr>
              <p:nvPr userDrawn="1"/>
            </p:nvSpPr>
            <p:spPr bwMode="auto">
              <a:xfrm>
                <a:off x="0" y="511540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9" name="直接连接符 927"/>
              <p:cNvSpPr>
                <a:spLocks noChangeShapeType="1"/>
              </p:cNvSpPr>
              <p:nvPr userDrawn="1"/>
            </p:nvSpPr>
            <p:spPr bwMode="auto">
              <a:xfrm>
                <a:off x="0" y="519725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0" name="直接连接符 928"/>
              <p:cNvSpPr>
                <a:spLocks noChangeShapeType="1"/>
              </p:cNvSpPr>
              <p:nvPr userDrawn="1"/>
            </p:nvSpPr>
            <p:spPr bwMode="auto">
              <a:xfrm>
                <a:off x="0" y="486987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1" name="直接连接符 929"/>
              <p:cNvSpPr>
                <a:spLocks noChangeShapeType="1"/>
              </p:cNvSpPr>
              <p:nvPr userDrawn="1"/>
            </p:nvSpPr>
            <p:spPr bwMode="auto">
              <a:xfrm>
                <a:off x="0" y="495171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2" name="直接连接符 930"/>
              <p:cNvSpPr>
                <a:spLocks noChangeShapeType="1"/>
              </p:cNvSpPr>
              <p:nvPr userDrawn="1"/>
            </p:nvSpPr>
            <p:spPr bwMode="auto">
              <a:xfrm>
                <a:off x="0" y="527910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3" name="直接连接符 931"/>
              <p:cNvSpPr>
                <a:spLocks noChangeShapeType="1"/>
              </p:cNvSpPr>
              <p:nvPr userDrawn="1"/>
            </p:nvSpPr>
            <p:spPr bwMode="auto">
              <a:xfrm>
                <a:off x="0" y="552464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4" name="直接连接符 932"/>
              <p:cNvSpPr>
                <a:spLocks noChangeShapeType="1"/>
              </p:cNvSpPr>
              <p:nvPr userDrawn="1"/>
            </p:nvSpPr>
            <p:spPr bwMode="auto">
              <a:xfrm>
                <a:off x="0" y="560648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5" name="直接连接符 933"/>
              <p:cNvSpPr>
                <a:spLocks noChangeShapeType="1"/>
              </p:cNvSpPr>
              <p:nvPr userDrawn="1"/>
            </p:nvSpPr>
            <p:spPr bwMode="auto">
              <a:xfrm>
                <a:off x="0" y="568833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6" name="直接连接符 934"/>
              <p:cNvSpPr>
                <a:spLocks noChangeShapeType="1"/>
              </p:cNvSpPr>
              <p:nvPr userDrawn="1"/>
            </p:nvSpPr>
            <p:spPr bwMode="auto">
              <a:xfrm>
                <a:off x="0" y="536094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7" name="直接连接符 935"/>
              <p:cNvSpPr>
                <a:spLocks noChangeShapeType="1"/>
              </p:cNvSpPr>
              <p:nvPr userDrawn="1"/>
            </p:nvSpPr>
            <p:spPr bwMode="auto">
              <a:xfrm>
                <a:off x="0" y="544279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8" name="直接连接符 936"/>
              <p:cNvSpPr>
                <a:spLocks noChangeShapeType="1"/>
              </p:cNvSpPr>
              <p:nvPr userDrawn="1"/>
            </p:nvSpPr>
            <p:spPr bwMode="auto">
              <a:xfrm>
                <a:off x="0" y="577018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9" name="直接连接符 937"/>
              <p:cNvSpPr>
                <a:spLocks noChangeShapeType="1"/>
              </p:cNvSpPr>
              <p:nvPr userDrawn="1"/>
            </p:nvSpPr>
            <p:spPr bwMode="auto">
              <a:xfrm>
                <a:off x="0" y="601572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0" name="直接连接符 938"/>
              <p:cNvSpPr>
                <a:spLocks noChangeShapeType="1"/>
              </p:cNvSpPr>
              <p:nvPr userDrawn="1"/>
            </p:nvSpPr>
            <p:spPr bwMode="auto">
              <a:xfrm>
                <a:off x="0" y="609756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1" name="直接连接符 939"/>
              <p:cNvSpPr>
                <a:spLocks noChangeShapeType="1"/>
              </p:cNvSpPr>
              <p:nvPr userDrawn="1"/>
            </p:nvSpPr>
            <p:spPr bwMode="auto">
              <a:xfrm>
                <a:off x="0" y="617941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2" name="直接连接符 940"/>
              <p:cNvSpPr>
                <a:spLocks noChangeShapeType="1"/>
              </p:cNvSpPr>
              <p:nvPr userDrawn="1"/>
            </p:nvSpPr>
            <p:spPr bwMode="auto">
              <a:xfrm>
                <a:off x="0" y="585202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3" name="直接连接符 941"/>
              <p:cNvSpPr>
                <a:spLocks noChangeShapeType="1"/>
              </p:cNvSpPr>
              <p:nvPr userDrawn="1"/>
            </p:nvSpPr>
            <p:spPr bwMode="auto">
              <a:xfrm>
                <a:off x="0" y="593387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4" name="直接连接符 942"/>
              <p:cNvSpPr>
                <a:spLocks noChangeShapeType="1"/>
              </p:cNvSpPr>
              <p:nvPr userDrawn="1"/>
            </p:nvSpPr>
            <p:spPr bwMode="auto">
              <a:xfrm>
                <a:off x="0" y="626126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5" name="直接连接符 943"/>
              <p:cNvSpPr>
                <a:spLocks noChangeShapeType="1"/>
              </p:cNvSpPr>
              <p:nvPr userDrawn="1"/>
            </p:nvSpPr>
            <p:spPr bwMode="auto">
              <a:xfrm>
                <a:off x="0" y="650680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6" name="直接连接符 944"/>
              <p:cNvSpPr>
                <a:spLocks noChangeShapeType="1"/>
              </p:cNvSpPr>
              <p:nvPr userDrawn="1"/>
            </p:nvSpPr>
            <p:spPr bwMode="auto">
              <a:xfrm>
                <a:off x="0" y="658864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7" name="直接连接符 945"/>
              <p:cNvSpPr>
                <a:spLocks noChangeShapeType="1"/>
              </p:cNvSpPr>
              <p:nvPr userDrawn="1"/>
            </p:nvSpPr>
            <p:spPr bwMode="auto">
              <a:xfrm>
                <a:off x="0" y="667049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8" name="直接连接符 946"/>
              <p:cNvSpPr>
                <a:spLocks noChangeShapeType="1"/>
              </p:cNvSpPr>
              <p:nvPr userDrawn="1"/>
            </p:nvSpPr>
            <p:spPr bwMode="auto">
              <a:xfrm>
                <a:off x="0" y="634310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9" name="直接连接符 947"/>
              <p:cNvSpPr>
                <a:spLocks noChangeShapeType="1"/>
              </p:cNvSpPr>
              <p:nvPr userDrawn="1"/>
            </p:nvSpPr>
            <p:spPr bwMode="auto">
              <a:xfrm>
                <a:off x="0" y="642495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80" name="直接连接符 948"/>
              <p:cNvSpPr>
                <a:spLocks noChangeShapeType="1"/>
              </p:cNvSpPr>
              <p:nvPr userDrawn="1"/>
            </p:nvSpPr>
            <p:spPr bwMode="auto">
              <a:xfrm>
                <a:off x="0" y="675234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81" name="直接连接符 949"/>
              <p:cNvSpPr>
                <a:spLocks noChangeShapeType="1"/>
              </p:cNvSpPr>
              <p:nvPr userDrawn="1"/>
            </p:nvSpPr>
            <p:spPr bwMode="auto">
              <a:xfrm>
                <a:off x="0" y="683347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13" name="Group 90"/>
            <p:cNvGrpSpPr/>
            <p:nvPr userDrawn="1"/>
          </p:nvGrpSpPr>
          <p:grpSpPr bwMode="auto">
            <a:xfrm>
              <a:off x="0" y="163676"/>
              <a:ext cx="9144000" cy="6630466"/>
              <a:chOff x="0" y="0"/>
              <a:chExt cx="9144000" cy="6631159"/>
            </a:xfrm>
          </p:grpSpPr>
          <p:sp>
            <p:nvSpPr>
              <p:cNvPr id="14" name="直接连接符 782"/>
              <p:cNvSpPr>
                <a:spLocks noChangeShapeType="1"/>
              </p:cNvSpPr>
              <p:nvPr userDrawn="1"/>
            </p:nvSpPr>
            <p:spPr bwMode="auto">
              <a:xfrm>
                <a:off x="0" y="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" name="直接连接符 783"/>
              <p:cNvSpPr>
                <a:spLocks noChangeShapeType="1"/>
              </p:cNvSpPr>
              <p:nvPr userDrawn="1"/>
            </p:nvSpPr>
            <p:spPr bwMode="auto">
              <a:xfrm>
                <a:off x="0" y="24554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" name="直接连接符 784"/>
              <p:cNvSpPr>
                <a:spLocks noChangeShapeType="1"/>
              </p:cNvSpPr>
              <p:nvPr userDrawn="1"/>
            </p:nvSpPr>
            <p:spPr bwMode="auto">
              <a:xfrm>
                <a:off x="0" y="32738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" name="直接连接符 785"/>
              <p:cNvSpPr>
                <a:spLocks noChangeShapeType="1"/>
              </p:cNvSpPr>
              <p:nvPr userDrawn="1"/>
            </p:nvSpPr>
            <p:spPr bwMode="auto">
              <a:xfrm>
                <a:off x="0" y="40923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8" name="直接连接符 786"/>
              <p:cNvSpPr>
                <a:spLocks noChangeShapeType="1"/>
              </p:cNvSpPr>
              <p:nvPr userDrawn="1"/>
            </p:nvSpPr>
            <p:spPr bwMode="auto">
              <a:xfrm>
                <a:off x="0" y="8184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9" name="直接连接符 787"/>
              <p:cNvSpPr>
                <a:spLocks noChangeShapeType="1"/>
              </p:cNvSpPr>
              <p:nvPr userDrawn="1"/>
            </p:nvSpPr>
            <p:spPr bwMode="auto">
              <a:xfrm>
                <a:off x="0" y="16369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" name="直接连接符 788"/>
              <p:cNvSpPr>
                <a:spLocks noChangeShapeType="1"/>
              </p:cNvSpPr>
              <p:nvPr userDrawn="1"/>
            </p:nvSpPr>
            <p:spPr bwMode="auto">
              <a:xfrm>
                <a:off x="0" y="49107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1" name="直接连接符 789"/>
              <p:cNvSpPr>
                <a:spLocks noChangeShapeType="1"/>
              </p:cNvSpPr>
              <p:nvPr userDrawn="1"/>
            </p:nvSpPr>
            <p:spPr bwMode="auto">
              <a:xfrm>
                <a:off x="0" y="73661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2" name="直接连接符 790"/>
              <p:cNvSpPr>
                <a:spLocks noChangeShapeType="1"/>
              </p:cNvSpPr>
              <p:nvPr userDrawn="1"/>
            </p:nvSpPr>
            <p:spPr bwMode="auto">
              <a:xfrm>
                <a:off x="0" y="81846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3" name="直接连接符 791"/>
              <p:cNvSpPr>
                <a:spLocks noChangeShapeType="1"/>
              </p:cNvSpPr>
              <p:nvPr userDrawn="1"/>
            </p:nvSpPr>
            <p:spPr bwMode="auto">
              <a:xfrm>
                <a:off x="0" y="90031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4" name="直接连接符 792"/>
              <p:cNvSpPr>
                <a:spLocks noChangeShapeType="1"/>
              </p:cNvSpPr>
              <p:nvPr userDrawn="1"/>
            </p:nvSpPr>
            <p:spPr bwMode="auto">
              <a:xfrm>
                <a:off x="0" y="57292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5" name="直接连接符 793"/>
              <p:cNvSpPr>
                <a:spLocks noChangeShapeType="1"/>
              </p:cNvSpPr>
              <p:nvPr userDrawn="1"/>
            </p:nvSpPr>
            <p:spPr bwMode="auto">
              <a:xfrm>
                <a:off x="0" y="65477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" name="直接连接符 794"/>
              <p:cNvSpPr>
                <a:spLocks noChangeShapeType="1"/>
              </p:cNvSpPr>
              <p:nvPr userDrawn="1"/>
            </p:nvSpPr>
            <p:spPr bwMode="auto">
              <a:xfrm>
                <a:off x="0" y="98215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" name="直接连接符 795"/>
              <p:cNvSpPr>
                <a:spLocks noChangeShapeType="1"/>
              </p:cNvSpPr>
              <p:nvPr userDrawn="1"/>
            </p:nvSpPr>
            <p:spPr bwMode="auto">
              <a:xfrm>
                <a:off x="0" y="122769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8" name="直接连接符 796"/>
              <p:cNvSpPr>
                <a:spLocks noChangeShapeType="1"/>
              </p:cNvSpPr>
              <p:nvPr userDrawn="1"/>
            </p:nvSpPr>
            <p:spPr bwMode="auto">
              <a:xfrm>
                <a:off x="0" y="130954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9" name="直接连接符 797"/>
              <p:cNvSpPr>
                <a:spLocks noChangeShapeType="1"/>
              </p:cNvSpPr>
              <p:nvPr userDrawn="1"/>
            </p:nvSpPr>
            <p:spPr bwMode="auto">
              <a:xfrm>
                <a:off x="0" y="139139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0" name="直接连接符 798"/>
              <p:cNvSpPr>
                <a:spLocks noChangeShapeType="1"/>
              </p:cNvSpPr>
              <p:nvPr userDrawn="1"/>
            </p:nvSpPr>
            <p:spPr bwMode="auto">
              <a:xfrm>
                <a:off x="0" y="106400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1" name="直接连接符 799"/>
              <p:cNvSpPr>
                <a:spLocks noChangeShapeType="1"/>
              </p:cNvSpPr>
              <p:nvPr userDrawn="1"/>
            </p:nvSpPr>
            <p:spPr bwMode="auto">
              <a:xfrm>
                <a:off x="0" y="114585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" name="直接连接符 800"/>
              <p:cNvSpPr>
                <a:spLocks noChangeShapeType="1"/>
              </p:cNvSpPr>
              <p:nvPr userDrawn="1"/>
            </p:nvSpPr>
            <p:spPr bwMode="auto">
              <a:xfrm>
                <a:off x="0" y="147323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3" name="直接连接符 801"/>
              <p:cNvSpPr>
                <a:spLocks noChangeShapeType="1"/>
              </p:cNvSpPr>
              <p:nvPr userDrawn="1"/>
            </p:nvSpPr>
            <p:spPr bwMode="auto">
              <a:xfrm>
                <a:off x="0" y="171877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4" name="直接连接符 802"/>
              <p:cNvSpPr>
                <a:spLocks noChangeShapeType="1"/>
              </p:cNvSpPr>
              <p:nvPr userDrawn="1"/>
            </p:nvSpPr>
            <p:spPr bwMode="auto">
              <a:xfrm>
                <a:off x="0" y="180062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5" name="直接连接符 803"/>
              <p:cNvSpPr>
                <a:spLocks noChangeShapeType="1"/>
              </p:cNvSpPr>
              <p:nvPr userDrawn="1"/>
            </p:nvSpPr>
            <p:spPr bwMode="auto">
              <a:xfrm>
                <a:off x="0" y="188247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6" name="直接连接符 804"/>
              <p:cNvSpPr>
                <a:spLocks noChangeShapeType="1"/>
              </p:cNvSpPr>
              <p:nvPr userDrawn="1"/>
            </p:nvSpPr>
            <p:spPr bwMode="auto">
              <a:xfrm>
                <a:off x="0" y="155508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7" name="直接连接符 805"/>
              <p:cNvSpPr>
                <a:spLocks noChangeShapeType="1"/>
              </p:cNvSpPr>
              <p:nvPr userDrawn="1"/>
            </p:nvSpPr>
            <p:spPr bwMode="auto">
              <a:xfrm>
                <a:off x="0" y="163693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8" name="直接连接符 806"/>
              <p:cNvSpPr>
                <a:spLocks noChangeShapeType="1"/>
              </p:cNvSpPr>
              <p:nvPr userDrawn="1"/>
            </p:nvSpPr>
            <p:spPr bwMode="auto">
              <a:xfrm>
                <a:off x="0" y="196431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9" name="直接连接符 807"/>
              <p:cNvSpPr>
                <a:spLocks noChangeShapeType="1"/>
              </p:cNvSpPr>
              <p:nvPr userDrawn="1"/>
            </p:nvSpPr>
            <p:spPr bwMode="auto">
              <a:xfrm>
                <a:off x="0" y="220985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0" name="直接连接符 808"/>
              <p:cNvSpPr>
                <a:spLocks noChangeShapeType="1"/>
              </p:cNvSpPr>
              <p:nvPr userDrawn="1"/>
            </p:nvSpPr>
            <p:spPr bwMode="auto">
              <a:xfrm>
                <a:off x="0" y="229170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1" name="直接连接符 809"/>
              <p:cNvSpPr>
                <a:spLocks noChangeShapeType="1"/>
              </p:cNvSpPr>
              <p:nvPr userDrawn="1"/>
            </p:nvSpPr>
            <p:spPr bwMode="auto">
              <a:xfrm>
                <a:off x="0" y="237355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2" name="直接连接符 810"/>
              <p:cNvSpPr>
                <a:spLocks noChangeShapeType="1"/>
              </p:cNvSpPr>
              <p:nvPr userDrawn="1"/>
            </p:nvSpPr>
            <p:spPr bwMode="auto">
              <a:xfrm>
                <a:off x="0" y="204616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3" name="直接连接符 811"/>
              <p:cNvSpPr>
                <a:spLocks noChangeShapeType="1"/>
              </p:cNvSpPr>
              <p:nvPr userDrawn="1"/>
            </p:nvSpPr>
            <p:spPr bwMode="auto">
              <a:xfrm>
                <a:off x="0" y="212801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4" name="直接连接符 812"/>
              <p:cNvSpPr>
                <a:spLocks noChangeShapeType="1"/>
              </p:cNvSpPr>
              <p:nvPr userDrawn="1"/>
            </p:nvSpPr>
            <p:spPr bwMode="auto">
              <a:xfrm>
                <a:off x="0" y="245539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5" name="直接连接符 813"/>
              <p:cNvSpPr>
                <a:spLocks noChangeShapeType="1"/>
              </p:cNvSpPr>
              <p:nvPr userDrawn="1"/>
            </p:nvSpPr>
            <p:spPr bwMode="auto">
              <a:xfrm>
                <a:off x="0" y="270093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6" name="直接连接符 814"/>
              <p:cNvSpPr>
                <a:spLocks noChangeShapeType="1"/>
              </p:cNvSpPr>
              <p:nvPr userDrawn="1"/>
            </p:nvSpPr>
            <p:spPr bwMode="auto">
              <a:xfrm>
                <a:off x="0" y="278278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7" name="直接连接符 815"/>
              <p:cNvSpPr>
                <a:spLocks noChangeShapeType="1"/>
              </p:cNvSpPr>
              <p:nvPr userDrawn="1"/>
            </p:nvSpPr>
            <p:spPr bwMode="auto">
              <a:xfrm>
                <a:off x="0" y="286462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8" name="直接连接符 816"/>
              <p:cNvSpPr>
                <a:spLocks noChangeShapeType="1"/>
              </p:cNvSpPr>
              <p:nvPr userDrawn="1"/>
            </p:nvSpPr>
            <p:spPr bwMode="auto">
              <a:xfrm>
                <a:off x="0" y="253724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9" name="直接连接符 817"/>
              <p:cNvSpPr>
                <a:spLocks noChangeShapeType="1"/>
              </p:cNvSpPr>
              <p:nvPr userDrawn="1"/>
            </p:nvSpPr>
            <p:spPr bwMode="auto">
              <a:xfrm>
                <a:off x="0" y="261909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0" name="直接连接符 818"/>
              <p:cNvSpPr>
                <a:spLocks noChangeShapeType="1"/>
              </p:cNvSpPr>
              <p:nvPr userDrawn="1"/>
            </p:nvSpPr>
            <p:spPr bwMode="auto">
              <a:xfrm>
                <a:off x="0" y="294647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1" name="直接连接符 819"/>
              <p:cNvSpPr>
                <a:spLocks noChangeShapeType="1"/>
              </p:cNvSpPr>
              <p:nvPr userDrawn="1"/>
            </p:nvSpPr>
            <p:spPr bwMode="auto">
              <a:xfrm>
                <a:off x="0" y="319201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2" name="直接连接符 820"/>
              <p:cNvSpPr>
                <a:spLocks noChangeShapeType="1"/>
              </p:cNvSpPr>
              <p:nvPr userDrawn="1"/>
            </p:nvSpPr>
            <p:spPr bwMode="auto">
              <a:xfrm>
                <a:off x="0" y="327386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3" name="直接连接符 821"/>
              <p:cNvSpPr>
                <a:spLocks noChangeShapeType="1"/>
              </p:cNvSpPr>
              <p:nvPr userDrawn="1"/>
            </p:nvSpPr>
            <p:spPr bwMode="auto">
              <a:xfrm>
                <a:off x="0" y="335570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4" name="直接连接符 822"/>
              <p:cNvSpPr>
                <a:spLocks noChangeShapeType="1"/>
              </p:cNvSpPr>
              <p:nvPr userDrawn="1"/>
            </p:nvSpPr>
            <p:spPr bwMode="auto">
              <a:xfrm>
                <a:off x="0" y="302832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5" name="直接连接符 823"/>
              <p:cNvSpPr>
                <a:spLocks noChangeShapeType="1"/>
              </p:cNvSpPr>
              <p:nvPr userDrawn="1"/>
            </p:nvSpPr>
            <p:spPr bwMode="auto">
              <a:xfrm>
                <a:off x="0" y="311016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6" name="直接连接符 824"/>
              <p:cNvSpPr>
                <a:spLocks noChangeShapeType="1"/>
              </p:cNvSpPr>
              <p:nvPr userDrawn="1"/>
            </p:nvSpPr>
            <p:spPr bwMode="auto">
              <a:xfrm>
                <a:off x="0" y="343755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7" name="直接连接符 825"/>
              <p:cNvSpPr>
                <a:spLocks noChangeShapeType="1"/>
              </p:cNvSpPr>
              <p:nvPr userDrawn="1"/>
            </p:nvSpPr>
            <p:spPr bwMode="auto">
              <a:xfrm>
                <a:off x="0" y="368309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8" name="直接连接符 826"/>
              <p:cNvSpPr>
                <a:spLocks noChangeShapeType="1"/>
              </p:cNvSpPr>
              <p:nvPr userDrawn="1"/>
            </p:nvSpPr>
            <p:spPr bwMode="auto">
              <a:xfrm>
                <a:off x="0" y="376494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9" name="直接连接符 827"/>
              <p:cNvSpPr>
                <a:spLocks noChangeShapeType="1"/>
              </p:cNvSpPr>
              <p:nvPr userDrawn="1"/>
            </p:nvSpPr>
            <p:spPr bwMode="auto">
              <a:xfrm>
                <a:off x="0" y="384678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0" name="直接连接符 828"/>
              <p:cNvSpPr>
                <a:spLocks noChangeShapeType="1"/>
              </p:cNvSpPr>
              <p:nvPr userDrawn="1"/>
            </p:nvSpPr>
            <p:spPr bwMode="auto">
              <a:xfrm>
                <a:off x="0" y="351940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1" name="直接连接符 829"/>
              <p:cNvSpPr>
                <a:spLocks noChangeShapeType="1"/>
              </p:cNvSpPr>
              <p:nvPr userDrawn="1"/>
            </p:nvSpPr>
            <p:spPr bwMode="auto">
              <a:xfrm>
                <a:off x="0" y="360124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2" name="直接连接符 830"/>
              <p:cNvSpPr>
                <a:spLocks noChangeShapeType="1"/>
              </p:cNvSpPr>
              <p:nvPr userDrawn="1"/>
            </p:nvSpPr>
            <p:spPr bwMode="auto">
              <a:xfrm>
                <a:off x="0" y="392863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3" name="直接连接符 831"/>
              <p:cNvSpPr>
                <a:spLocks noChangeShapeType="1"/>
              </p:cNvSpPr>
              <p:nvPr userDrawn="1"/>
            </p:nvSpPr>
            <p:spPr bwMode="auto">
              <a:xfrm>
                <a:off x="0" y="417417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4" name="直接连接符 832"/>
              <p:cNvSpPr>
                <a:spLocks noChangeShapeType="1"/>
              </p:cNvSpPr>
              <p:nvPr userDrawn="1"/>
            </p:nvSpPr>
            <p:spPr bwMode="auto">
              <a:xfrm>
                <a:off x="0" y="425602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5" name="直接连接符 833"/>
              <p:cNvSpPr>
                <a:spLocks noChangeShapeType="1"/>
              </p:cNvSpPr>
              <p:nvPr userDrawn="1"/>
            </p:nvSpPr>
            <p:spPr bwMode="auto">
              <a:xfrm>
                <a:off x="0" y="433786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6" name="直接连接符 834"/>
              <p:cNvSpPr>
                <a:spLocks noChangeShapeType="1"/>
              </p:cNvSpPr>
              <p:nvPr userDrawn="1"/>
            </p:nvSpPr>
            <p:spPr bwMode="auto">
              <a:xfrm>
                <a:off x="0" y="401048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7" name="直接连接符 835"/>
              <p:cNvSpPr>
                <a:spLocks noChangeShapeType="1"/>
              </p:cNvSpPr>
              <p:nvPr userDrawn="1"/>
            </p:nvSpPr>
            <p:spPr bwMode="auto">
              <a:xfrm>
                <a:off x="0" y="409232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8" name="直接连接符 836"/>
              <p:cNvSpPr>
                <a:spLocks noChangeShapeType="1"/>
              </p:cNvSpPr>
              <p:nvPr userDrawn="1"/>
            </p:nvSpPr>
            <p:spPr bwMode="auto">
              <a:xfrm>
                <a:off x="0" y="441971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9" name="直接连接符 837"/>
              <p:cNvSpPr>
                <a:spLocks noChangeShapeType="1"/>
              </p:cNvSpPr>
              <p:nvPr userDrawn="1"/>
            </p:nvSpPr>
            <p:spPr bwMode="auto">
              <a:xfrm>
                <a:off x="0" y="466525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0" name="直接连接符 838"/>
              <p:cNvSpPr>
                <a:spLocks noChangeShapeType="1"/>
              </p:cNvSpPr>
              <p:nvPr userDrawn="1"/>
            </p:nvSpPr>
            <p:spPr bwMode="auto">
              <a:xfrm>
                <a:off x="0" y="474710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1" name="直接连接符 839"/>
              <p:cNvSpPr>
                <a:spLocks noChangeShapeType="1"/>
              </p:cNvSpPr>
              <p:nvPr userDrawn="1"/>
            </p:nvSpPr>
            <p:spPr bwMode="auto">
              <a:xfrm>
                <a:off x="0" y="482894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2" name="直接连接符 840"/>
              <p:cNvSpPr>
                <a:spLocks noChangeShapeType="1"/>
              </p:cNvSpPr>
              <p:nvPr userDrawn="1"/>
            </p:nvSpPr>
            <p:spPr bwMode="auto">
              <a:xfrm>
                <a:off x="0" y="450156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3" name="直接连接符 841"/>
              <p:cNvSpPr>
                <a:spLocks noChangeShapeType="1"/>
              </p:cNvSpPr>
              <p:nvPr userDrawn="1"/>
            </p:nvSpPr>
            <p:spPr bwMode="auto">
              <a:xfrm>
                <a:off x="0" y="458340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4" name="直接连接符 842"/>
              <p:cNvSpPr>
                <a:spLocks noChangeShapeType="1"/>
              </p:cNvSpPr>
              <p:nvPr userDrawn="1"/>
            </p:nvSpPr>
            <p:spPr bwMode="auto">
              <a:xfrm>
                <a:off x="0" y="491079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5" name="直接连接符 843"/>
              <p:cNvSpPr>
                <a:spLocks noChangeShapeType="1"/>
              </p:cNvSpPr>
              <p:nvPr userDrawn="1"/>
            </p:nvSpPr>
            <p:spPr bwMode="auto">
              <a:xfrm>
                <a:off x="0" y="515633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6" name="直接连接符 844"/>
              <p:cNvSpPr>
                <a:spLocks noChangeShapeType="1"/>
              </p:cNvSpPr>
              <p:nvPr userDrawn="1"/>
            </p:nvSpPr>
            <p:spPr bwMode="auto">
              <a:xfrm>
                <a:off x="0" y="523817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7" name="直接连接符 845"/>
              <p:cNvSpPr>
                <a:spLocks noChangeShapeType="1"/>
              </p:cNvSpPr>
              <p:nvPr userDrawn="1"/>
            </p:nvSpPr>
            <p:spPr bwMode="auto">
              <a:xfrm>
                <a:off x="0" y="532002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8" name="直接连接符 846"/>
              <p:cNvSpPr>
                <a:spLocks noChangeShapeType="1"/>
              </p:cNvSpPr>
              <p:nvPr userDrawn="1"/>
            </p:nvSpPr>
            <p:spPr bwMode="auto">
              <a:xfrm>
                <a:off x="0" y="499264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9" name="直接连接符 847"/>
              <p:cNvSpPr>
                <a:spLocks noChangeShapeType="1"/>
              </p:cNvSpPr>
              <p:nvPr userDrawn="1"/>
            </p:nvSpPr>
            <p:spPr bwMode="auto">
              <a:xfrm>
                <a:off x="0" y="507448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0" name="直接连接符 848"/>
              <p:cNvSpPr>
                <a:spLocks noChangeShapeType="1"/>
              </p:cNvSpPr>
              <p:nvPr userDrawn="1"/>
            </p:nvSpPr>
            <p:spPr bwMode="auto">
              <a:xfrm>
                <a:off x="0" y="540187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1" name="直接连接符 849"/>
              <p:cNvSpPr>
                <a:spLocks noChangeShapeType="1"/>
              </p:cNvSpPr>
              <p:nvPr userDrawn="1"/>
            </p:nvSpPr>
            <p:spPr bwMode="auto">
              <a:xfrm>
                <a:off x="0" y="564741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" name="直接连接符 850"/>
              <p:cNvSpPr>
                <a:spLocks noChangeShapeType="1"/>
              </p:cNvSpPr>
              <p:nvPr userDrawn="1"/>
            </p:nvSpPr>
            <p:spPr bwMode="auto">
              <a:xfrm>
                <a:off x="0" y="572925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3" name="直接连接符 851"/>
              <p:cNvSpPr>
                <a:spLocks noChangeShapeType="1"/>
              </p:cNvSpPr>
              <p:nvPr userDrawn="1"/>
            </p:nvSpPr>
            <p:spPr bwMode="auto">
              <a:xfrm>
                <a:off x="0" y="581110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4" name="直接连接符 852"/>
              <p:cNvSpPr>
                <a:spLocks noChangeShapeType="1"/>
              </p:cNvSpPr>
              <p:nvPr userDrawn="1"/>
            </p:nvSpPr>
            <p:spPr bwMode="auto">
              <a:xfrm>
                <a:off x="0" y="548371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5" name="直接连接符 853"/>
              <p:cNvSpPr>
                <a:spLocks noChangeShapeType="1"/>
              </p:cNvSpPr>
              <p:nvPr userDrawn="1"/>
            </p:nvSpPr>
            <p:spPr bwMode="auto">
              <a:xfrm>
                <a:off x="0" y="556556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6" name="直接连接符 854"/>
              <p:cNvSpPr>
                <a:spLocks noChangeShapeType="1"/>
              </p:cNvSpPr>
              <p:nvPr userDrawn="1"/>
            </p:nvSpPr>
            <p:spPr bwMode="auto">
              <a:xfrm>
                <a:off x="0" y="589295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7" name="直接连接符 855"/>
              <p:cNvSpPr>
                <a:spLocks noChangeShapeType="1"/>
              </p:cNvSpPr>
              <p:nvPr userDrawn="1"/>
            </p:nvSpPr>
            <p:spPr bwMode="auto">
              <a:xfrm>
                <a:off x="0" y="613849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8" name="直接连接符 856"/>
              <p:cNvSpPr>
                <a:spLocks noChangeShapeType="1"/>
              </p:cNvSpPr>
              <p:nvPr userDrawn="1"/>
            </p:nvSpPr>
            <p:spPr bwMode="auto">
              <a:xfrm>
                <a:off x="0" y="622033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9" name="直接连接符 857"/>
              <p:cNvSpPr>
                <a:spLocks noChangeShapeType="1"/>
              </p:cNvSpPr>
              <p:nvPr userDrawn="1"/>
            </p:nvSpPr>
            <p:spPr bwMode="auto">
              <a:xfrm>
                <a:off x="0" y="630218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0" name="直接连接符 858"/>
              <p:cNvSpPr>
                <a:spLocks noChangeShapeType="1"/>
              </p:cNvSpPr>
              <p:nvPr userDrawn="1"/>
            </p:nvSpPr>
            <p:spPr bwMode="auto">
              <a:xfrm>
                <a:off x="0" y="597479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1" name="直接连接符 859"/>
              <p:cNvSpPr>
                <a:spLocks noChangeShapeType="1"/>
              </p:cNvSpPr>
              <p:nvPr userDrawn="1"/>
            </p:nvSpPr>
            <p:spPr bwMode="auto">
              <a:xfrm>
                <a:off x="0" y="605664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2" name="直接连接符 860"/>
              <p:cNvSpPr>
                <a:spLocks noChangeShapeType="1"/>
              </p:cNvSpPr>
              <p:nvPr userDrawn="1"/>
            </p:nvSpPr>
            <p:spPr bwMode="auto">
              <a:xfrm>
                <a:off x="0" y="638403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3" name="直接连接符 861"/>
              <p:cNvSpPr>
                <a:spLocks noChangeShapeType="1"/>
              </p:cNvSpPr>
              <p:nvPr userDrawn="1"/>
            </p:nvSpPr>
            <p:spPr bwMode="auto">
              <a:xfrm>
                <a:off x="0" y="662957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4" name="直接连接符 862"/>
              <p:cNvSpPr>
                <a:spLocks noChangeShapeType="1"/>
              </p:cNvSpPr>
              <p:nvPr userDrawn="1"/>
            </p:nvSpPr>
            <p:spPr bwMode="auto">
              <a:xfrm>
                <a:off x="0" y="646587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5" name="直接连接符 863"/>
              <p:cNvSpPr>
                <a:spLocks noChangeShapeType="1"/>
              </p:cNvSpPr>
              <p:nvPr userDrawn="1"/>
            </p:nvSpPr>
            <p:spPr bwMode="auto">
              <a:xfrm>
                <a:off x="0" y="654704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182" name="矩形 551"/>
          <p:cNvSpPr>
            <a:spLocks noChangeArrowheads="1"/>
          </p:cNvSpPr>
          <p:nvPr/>
        </p:nvSpPr>
        <p:spPr bwMode="auto">
          <a:xfrm>
            <a:off x="0" y="1687916"/>
            <a:ext cx="12192000" cy="3169835"/>
          </a:xfrm>
          <a:prstGeom prst="rect">
            <a:avLst/>
          </a:prstGeom>
          <a:solidFill>
            <a:srgbClr val="D3AA7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" name="KSO_CT2"/>
          <p:cNvSpPr>
            <a:spLocks noGrp="1"/>
          </p:cNvSpPr>
          <p:nvPr>
            <p:ph type="subTitle" idx="1" hasCustomPrompt="1"/>
          </p:nvPr>
        </p:nvSpPr>
        <p:spPr>
          <a:xfrm rot="21147944">
            <a:off x="5029189" y="4163351"/>
            <a:ext cx="4843258" cy="486432"/>
          </a:xfrm>
          <a:solidFill>
            <a:srgbClr val="FFFFFF">
              <a:alpha val="27000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800" b="0" baseline="0">
                <a:solidFill>
                  <a:schemeClr val="bg1"/>
                </a:solidFill>
                <a:effectLst/>
                <a:latin typeface="+mn-lt"/>
                <a:ea typeface="+mn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单击此处添加您的副标题</a:t>
            </a:r>
          </a:p>
        </p:txBody>
      </p:sp>
      <p:sp>
        <p:nvSpPr>
          <p:cNvPr id="7" name="KSO_CT1"/>
          <p:cNvSpPr>
            <a:spLocks noGrp="1"/>
          </p:cNvSpPr>
          <p:nvPr>
            <p:ph type="title" hasCustomPrompt="1"/>
          </p:nvPr>
        </p:nvSpPr>
        <p:spPr>
          <a:xfrm>
            <a:off x="1049866" y="2118509"/>
            <a:ext cx="8576735" cy="1511542"/>
          </a:xfrm>
        </p:spPr>
        <p:txBody>
          <a:bodyPr anchor="b">
            <a:normAutofit/>
          </a:bodyPr>
          <a:lstStyle>
            <a:lvl1pPr algn="l">
              <a:defRPr sz="3600" b="1" kern="1000" baseline="0">
                <a:solidFill>
                  <a:schemeClr val="bg1"/>
                </a:solidFill>
                <a:effectLst/>
                <a:latin typeface="+mj-lt"/>
                <a:ea typeface="+mj-ea"/>
              </a:defRPr>
            </a:lvl1pPr>
          </a:lstStyle>
          <a:p>
            <a:r>
              <a:rPr lang="zh-CN" altLang="en-US" dirty="0" smtClean="0"/>
              <a:t>单击此处添加您的标题文字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0BB0-28C6-4EC2-9616-DDA75DEFEDAD}" type="datetimeFigureOut">
              <a:rPr lang="zh-CN" altLang="en-US" smtClean="0"/>
              <a:pPr/>
              <a:t>2021/10/7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6F46-8132-45EB-9A27-9CA038BA5F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0BB0-28C6-4EC2-9616-DDA75DEFEDAD}" type="datetimeFigureOut">
              <a:rPr lang="zh-CN" altLang="en-US" smtClean="0"/>
              <a:pPr/>
              <a:t>2021/10/7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6F46-8132-45EB-9A27-9CA038BA5FC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3"/>
          </p:nvPr>
        </p:nvSpPr>
        <p:spPr>
          <a:xfrm>
            <a:off x="277813" y="517525"/>
            <a:ext cx="11569700" cy="6081713"/>
          </a:xfrm>
        </p:spPr>
        <p:txBody>
          <a:bodyPr/>
          <a:lstStyle>
            <a:lvl1pPr>
              <a:spcBef>
                <a:spcPts val="300"/>
              </a:spcBef>
              <a:spcAft>
                <a:spcPts val="300"/>
              </a:spcAft>
              <a:defRPr/>
            </a:lvl1pPr>
            <a:lvl2pPr marL="360045" indent="-355600" defTabSz="450850">
              <a:spcBef>
                <a:spcPts val="300"/>
              </a:spcBef>
              <a:spcAft>
                <a:spcPts val="300"/>
              </a:spcAft>
              <a:defRPr/>
            </a:lvl2pPr>
            <a:lvl3pPr marL="539750" indent="0">
              <a:spcBef>
                <a:spcPts val="300"/>
              </a:spcBef>
              <a:spcAft>
                <a:spcPts val="300"/>
              </a:spcAft>
              <a:buFontTx/>
              <a:buNone/>
              <a:defRPr sz="1800"/>
            </a:lvl3pPr>
            <a:lvl4pPr marL="720090" indent="0">
              <a:spcBef>
                <a:spcPts val="300"/>
              </a:spcBef>
              <a:spcAft>
                <a:spcPts val="300"/>
              </a:spcAft>
              <a:buFontTx/>
              <a:buNone/>
              <a:defRPr sz="1800"/>
            </a:lvl4pPr>
            <a:lvl5pPr marL="899795" indent="0">
              <a:spcBef>
                <a:spcPts val="300"/>
              </a:spcBef>
              <a:spcAft>
                <a:spcPts val="300"/>
              </a:spcAft>
              <a:buFontTx/>
              <a:buNone/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0BB0-28C6-4EC2-9616-DDA75DEFEDAD}" type="datetimeFigureOut">
              <a:rPr lang="zh-CN" altLang="en-US" smtClean="0"/>
              <a:pPr/>
              <a:t>2021/10/7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6F46-8132-45EB-9A27-9CA038BA5F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379487" y="2022501"/>
            <a:ext cx="6038668" cy="1765729"/>
            <a:chOff x="3379487" y="2022501"/>
            <a:chExt cx="6038668" cy="1765729"/>
          </a:xfrm>
        </p:grpSpPr>
        <p:sp>
          <p:nvSpPr>
            <p:cNvPr id="7" name="MH_Others_1"/>
            <p:cNvSpPr/>
            <p:nvPr userDrawn="1">
              <p:custDataLst>
                <p:tags r:id="rId1"/>
              </p:custDataLst>
            </p:nvPr>
          </p:nvSpPr>
          <p:spPr>
            <a:xfrm>
              <a:off x="4113081" y="2022501"/>
              <a:ext cx="592270" cy="592268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rmAutofit/>
            </a:bodyPr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Times New Roman" pitchFamily="18" charset="0"/>
              </a:endParaRPr>
            </a:p>
          </p:txBody>
        </p:sp>
        <p:sp>
          <p:nvSpPr>
            <p:cNvPr id="8" name="MH_Others_2"/>
            <p:cNvSpPr/>
            <p:nvPr userDrawn="1">
              <p:custDataLst>
                <p:tags r:id="rId2"/>
              </p:custDataLst>
            </p:nvPr>
          </p:nvSpPr>
          <p:spPr>
            <a:xfrm>
              <a:off x="3379488" y="2720438"/>
              <a:ext cx="6038667" cy="227654"/>
            </a:xfrm>
            <a:custGeom>
              <a:avLst/>
              <a:gdLst>
                <a:gd name="connsiteX0" fmla="*/ 0 w 3289300"/>
                <a:gd name="connsiteY0" fmla="*/ 98425 h 104775"/>
                <a:gd name="connsiteX1" fmla="*/ 793750 w 3289300"/>
                <a:gd name="connsiteY1" fmla="*/ 98425 h 104775"/>
                <a:gd name="connsiteX2" fmla="*/ 892175 w 3289300"/>
                <a:gd name="connsiteY2" fmla="*/ 0 h 104775"/>
                <a:gd name="connsiteX3" fmla="*/ 996950 w 3289300"/>
                <a:gd name="connsiteY3" fmla="*/ 104775 h 104775"/>
                <a:gd name="connsiteX4" fmla="*/ 3289300 w 3289300"/>
                <a:gd name="connsiteY4" fmla="*/ 104775 h 104775"/>
                <a:gd name="connsiteX0-1" fmla="*/ 0 w 3289300"/>
                <a:gd name="connsiteY0-2" fmla="*/ 98425 h 104775"/>
                <a:gd name="connsiteX1-3" fmla="*/ 800100 w 3289300"/>
                <a:gd name="connsiteY1-4" fmla="*/ 104775 h 104775"/>
                <a:gd name="connsiteX2-5" fmla="*/ 892175 w 3289300"/>
                <a:gd name="connsiteY2-6" fmla="*/ 0 h 104775"/>
                <a:gd name="connsiteX3-7" fmla="*/ 996950 w 3289300"/>
                <a:gd name="connsiteY3-8" fmla="*/ 104775 h 104775"/>
                <a:gd name="connsiteX4-9" fmla="*/ 3289300 w 3289300"/>
                <a:gd name="connsiteY4-10" fmla="*/ 104775 h 104775"/>
                <a:gd name="connsiteX0-11" fmla="*/ 0 w 3292475"/>
                <a:gd name="connsiteY0-12" fmla="*/ 104775 h 104775"/>
                <a:gd name="connsiteX1-13" fmla="*/ 803275 w 3292475"/>
                <a:gd name="connsiteY1-14" fmla="*/ 104775 h 104775"/>
                <a:gd name="connsiteX2-15" fmla="*/ 895350 w 3292475"/>
                <a:gd name="connsiteY2-16" fmla="*/ 0 h 104775"/>
                <a:gd name="connsiteX3-17" fmla="*/ 1000125 w 3292475"/>
                <a:gd name="connsiteY3-18" fmla="*/ 104775 h 104775"/>
                <a:gd name="connsiteX4-19" fmla="*/ 3292475 w 3292475"/>
                <a:gd name="connsiteY4-20" fmla="*/ 104775 h 104775"/>
                <a:gd name="connsiteX0-21" fmla="*/ 0 w 5235575"/>
                <a:gd name="connsiteY0-22" fmla="*/ 104775 h 104775"/>
                <a:gd name="connsiteX1-23" fmla="*/ 803275 w 5235575"/>
                <a:gd name="connsiteY1-24" fmla="*/ 104775 h 104775"/>
                <a:gd name="connsiteX2-25" fmla="*/ 895350 w 5235575"/>
                <a:gd name="connsiteY2-26" fmla="*/ 0 h 104775"/>
                <a:gd name="connsiteX3-27" fmla="*/ 1000125 w 5235575"/>
                <a:gd name="connsiteY3-28" fmla="*/ 104775 h 104775"/>
                <a:gd name="connsiteX4-29" fmla="*/ 5235575 w 5235575"/>
                <a:gd name="connsiteY4-30" fmla="*/ 104775 h 104775"/>
              </a:gdLst>
              <a:ahLst/>
              <a:cxnLst>
                <a:cxn ang="0">
                  <a:pos x="connsiteX0-21" y="connsiteY0-22"/>
                </a:cxn>
                <a:cxn ang="0">
                  <a:pos x="connsiteX1-23" y="connsiteY1-24"/>
                </a:cxn>
                <a:cxn ang="0">
                  <a:pos x="connsiteX2-25" y="connsiteY2-26"/>
                </a:cxn>
                <a:cxn ang="0">
                  <a:pos x="connsiteX3-27" y="connsiteY3-28"/>
                </a:cxn>
                <a:cxn ang="0">
                  <a:pos x="connsiteX4-29" y="connsiteY4-30"/>
                </a:cxn>
              </a:cxnLst>
              <a:rect l="l" t="t" r="r" b="b"/>
              <a:pathLst>
                <a:path w="5235575" h="104775">
                  <a:moveTo>
                    <a:pt x="0" y="104775"/>
                  </a:moveTo>
                  <a:lnTo>
                    <a:pt x="803275" y="104775"/>
                  </a:lnTo>
                  <a:lnTo>
                    <a:pt x="895350" y="0"/>
                  </a:lnTo>
                  <a:lnTo>
                    <a:pt x="1000125" y="104775"/>
                  </a:lnTo>
                  <a:lnTo>
                    <a:pt x="5235575" y="104775"/>
                  </a:lnTo>
                </a:path>
              </a:pathLst>
            </a:custGeom>
            <a:noFill/>
            <a:ln w="127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MH_Number"/>
            <p:cNvSpPr/>
            <p:nvPr userDrawn="1">
              <p:custDataLst>
                <p:tags r:id="rId3"/>
              </p:custDataLst>
            </p:nvPr>
          </p:nvSpPr>
          <p:spPr>
            <a:xfrm>
              <a:off x="4113081" y="2022501"/>
              <a:ext cx="592270" cy="592268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10000"/>
            </a:bodyPr>
            <a:lstStyle/>
            <a:p>
              <a:pPr algn="ctr"/>
              <a:endParaRPr lang="zh-CN" altLang="en-US" sz="4400" dirty="0">
                <a:solidFill>
                  <a:srgbClr val="FFFFFF"/>
                </a:solidFill>
                <a:cs typeface="Times New Roman" pitchFamily="18" charset="0"/>
              </a:endParaRPr>
            </a:p>
          </p:txBody>
        </p:sp>
        <p:sp>
          <p:nvSpPr>
            <p:cNvPr id="10" name="MH_Title"/>
            <p:cNvSpPr/>
            <p:nvPr userDrawn="1">
              <p:custDataLst>
                <p:tags r:id="rId4"/>
              </p:custDataLst>
            </p:nvPr>
          </p:nvSpPr>
          <p:spPr>
            <a:xfrm>
              <a:off x="3379487" y="2948093"/>
              <a:ext cx="6038667" cy="840137"/>
            </a:xfrm>
            <a:custGeom>
              <a:avLst/>
              <a:gdLst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2520280 w 2520280"/>
                <a:gd name="connsiteY7" fmla="*/ 288032 h 1872208"/>
                <a:gd name="connsiteX8" fmla="*/ 0 w 2520280"/>
                <a:gd name="connsiteY8" fmla="*/ 0 h 1872208"/>
                <a:gd name="connsiteX0-1" fmla="*/ 0 w 2520280"/>
                <a:gd name="connsiteY0-2" fmla="*/ 1584176 h 1872208"/>
                <a:gd name="connsiteX1-3" fmla="*/ 2520280 w 2520280"/>
                <a:gd name="connsiteY1-4" fmla="*/ 1584176 h 1872208"/>
                <a:gd name="connsiteX2-5" fmla="*/ 2520280 w 2520280"/>
                <a:gd name="connsiteY2-6" fmla="*/ 1872208 h 1872208"/>
                <a:gd name="connsiteX3-7" fmla="*/ 0 w 2520280"/>
                <a:gd name="connsiteY3-8" fmla="*/ 1872208 h 1872208"/>
                <a:gd name="connsiteX4-9" fmla="*/ 0 w 2520280"/>
                <a:gd name="connsiteY4-10" fmla="*/ 1584176 h 1872208"/>
                <a:gd name="connsiteX5-11" fmla="*/ 0 w 2520280"/>
                <a:gd name="connsiteY5-12" fmla="*/ 0 h 1872208"/>
                <a:gd name="connsiteX6-13" fmla="*/ 2520280 w 2520280"/>
                <a:gd name="connsiteY6-14" fmla="*/ 0 h 1872208"/>
                <a:gd name="connsiteX7-15" fmla="*/ 0 w 2520280"/>
                <a:gd name="connsiteY7-16" fmla="*/ 0 h 1872208"/>
                <a:gd name="connsiteX0-17" fmla="*/ 0 w 2520280"/>
                <a:gd name="connsiteY0-18" fmla="*/ 1872208 h 1872208"/>
                <a:gd name="connsiteX1-19" fmla="*/ 2520280 w 2520280"/>
                <a:gd name="connsiteY1-20" fmla="*/ 1584176 h 1872208"/>
                <a:gd name="connsiteX2-21" fmla="*/ 2520280 w 2520280"/>
                <a:gd name="connsiteY2-22" fmla="*/ 1872208 h 1872208"/>
                <a:gd name="connsiteX3-23" fmla="*/ 0 w 2520280"/>
                <a:gd name="connsiteY3-24" fmla="*/ 1872208 h 1872208"/>
                <a:gd name="connsiteX4-25" fmla="*/ 0 w 2520280"/>
                <a:gd name="connsiteY4-26" fmla="*/ 0 h 1872208"/>
                <a:gd name="connsiteX5-27" fmla="*/ 2520280 w 2520280"/>
                <a:gd name="connsiteY5-28" fmla="*/ 0 h 1872208"/>
                <a:gd name="connsiteX6-29" fmla="*/ 0 w 2520280"/>
                <a:gd name="connsiteY6-30" fmla="*/ 0 h 1872208"/>
                <a:gd name="connsiteX0-31" fmla="*/ 0 w 2520280"/>
                <a:gd name="connsiteY0-32" fmla="*/ 1872208 h 1872208"/>
                <a:gd name="connsiteX1-33" fmla="*/ 2520280 w 2520280"/>
                <a:gd name="connsiteY1-34" fmla="*/ 1872208 h 1872208"/>
                <a:gd name="connsiteX2-35" fmla="*/ 0 w 2520280"/>
                <a:gd name="connsiteY2-36" fmla="*/ 1872208 h 1872208"/>
                <a:gd name="connsiteX3-37" fmla="*/ 0 w 2520280"/>
                <a:gd name="connsiteY3-38" fmla="*/ 0 h 1872208"/>
                <a:gd name="connsiteX4-39" fmla="*/ 2520280 w 2520280"/>
                <a:gd name="connsiteY4-40" fmla="*/ 0 h 1872208"/>
                <a:gd name="connsiteX5-41" fmla="*/ 0 w 2520280"/>
                <a:gd name="connsiteY5-42" fmla="*/ 0 h 1872208"/>
                <a:gd name="connsiteX0-43" fmla="*/ 0 w 2520280"/>
                <a:gd name="connsiteY0-44" fmla="*/ 1872208 h 1872208"/>
                <a:gd name="connsiteX1-45" fmla="*/ 2520280 w 2520280"/>
                <a:gd name="connsiteY1-46" fmla="*/ 1872208 h 1872208"/>
                <a:gd name="connsiteX2-47" fmla="*/ 0 w 2520280"/>
                <a:gd name="connsiteY2-48" fmla="*/ 1872208 h 1872208"/>
                <a:gd name="connsiteX3-49" fmla="*/ 0 w 2520280"/>
                <a:gd name="connsiteY3-50" fmla="*/ 0 h 1872208"/>
                <a:gd name="connsiteX4-51" fmla="*/ 34255 w 2520280"/>
                <a:gd name="connsiteY4-52" fmla="*/ 0 h 1872208"/>
                <a:gd name="connsiteX5-53" fmla="*/ 0 w 2520280"/>
                <a:gd name="connsiteY5-54" fmla="*/ 0 h 1872208"/>
                <a:gd name="connsiteX0-55" fmla="*/ 0 w 2520280"/>
                <a:gd name="connsiteY0-56" fmla="*/ 1872208 h 1872208"/>
                <a:gd name="connsiteX1-57" fmla="*/ 2520280 w 2520280"/>
                <a:gd name="connsiteY1-58" fmla="*/ 1872208 h 1872208"/>
                <a:gd name="connsiteX2-59" fmla="*/ 0 w 2520280"/>
                <a:gd name="connsiteY2-60" fmla="*/ 1872208 h 1872208"/>
                <a:gd name="connsiteX3-61" fmla="*/ 0 w 2520280"/>
                <a:gd name="connsiteY3-62" fmla="*/ 0 h 1872208"/>
                <a:gd name="connsiteX4-63" fmla="*/ 917 w 2520280"/>
                <a:gd name="connsiteY4-64" fmla="*/ 6036 h 1872208"/>
                <a:gd name="connsiteX5-65" fmla="*/ 0 w 2520280"/>
                <a:gd name="connsiteY5-66" fmla="*/ 0 h 1872208"/>
                <a:gd name="connsiteX0-67" fmla="*/ 0 w 2520280"/>
                <a:gd name="connsiteY0-68" fmla="*/ 1890314 h 1890314"/>
                <a:gd name="connsiteX1-69" fmla="*/ 2520280 w 2520280"/>
                <a:gd name="connsiteY1-70" fmla="*/ 1890314 h 1890314"/>
                <a:gd name="connsiteX2-71" fmla="*/ 0 w 2520280"/>
                <a:gd name="connsiteY2-72" fmla="*/ 1890314 h 1890314"/>
                <a:gd name="connsiteX3-73" fmla="*/ 0 w 2520280"/>
                <a:gd name="connsiteY3-74" fmla="*/ 18106 h 1890314"/>
                <a:gd name="connsiteX4-75" fmla="*/ 53304 w 2520280"/>
                <a:gd name="connsiteY4-76" fmla="*/ 0 h 1890314"/>
                <a:gd name="connsiteX5-77" fmla="*/ 0 w 2520280"/>
                <a:gd name="connsiteY5-78" fmla="*/ 18106 h 1890314"/>
                <a:gd name="connsiteX0-79" fmla="*/ 0 w 2520280"/>
                <a:gd name="connsiteY0-80" fmla="*/ 1872208 h 1872208"/>
                <a:gd name="connsiteX1-81" fmla="*/ 2520280 w 2520280"/>
                <a:gd name="connsiteY1-82" fmla="*/ 1872208 h 1872208"/>
                <a:gd name="connsiteX2-83" fmla="*/ 0 w 2520280"/>
                <a:gd name="connsiteY2-84" fmla="*/ 1872208 h 1872208"/>
                <a:gd name="connsiteX3-85" fmla="*/ 0 w 2520280"/>
                <a:gd name="connsiteY3-86" fmla="*/ 0 h 1872208"/>
                <a:gd name="connsiteX4-87" fmla="*/ 916 w 2520280"/>
                <a:gd name="connsiteY4-88" fmla="*/ 0 h 1872208"/>
                <a:gd name="connsiteX5-89" fmla="*/ 0 w 2520280"/>
                <a:gd name="connsiteY5-90" fmla="*/ 0 h 1872208"/>
              </a:gdLst>
              <a:ahLst/>
              <a:cxnLst>
                <a:cxn ang="0">
                  <a:pos x="connsiteX0-79" y="connsiteY0-80"/>
                </a:cxn>
                <a:cxn ang="0">
                  <a:pos x="connsiteX1-81" y="connsiteY1-82"/>
                </a:cxn>
                <a:cxn ang="0">
                  <a:pos x="connsiteX2-83" y="connsiteY2-84"/>
                </a:cxn>
                <a:cxn ang="0">
                  <a:pos x="connsiteX3-85" y="connsiteY3-86"/>
                </a:cxn>
                <a:cxn ang="0">
                  <a:pos x="connsiteX4-87" y="connsiteY4-88"/>
                </a:cxn>
                <a:cxn ang="0">
                  <a:pos x="connsiteX5-89" y="connsiteY5-90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>
              <a:solidFill>
                <a:schemeClr val="accent1">
                  <a:lumMod val="60000"/>
                  <a:lumOff val="40000"/>
                </a:schemeClr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0" rIns="0" bIns="36000" numCol="1" spcCol="0" rtlCol="0" fromWordArt="0" anchor="ctr" anchorCtr="0" forceAA="0" compatLnSpc="1">
              <a:normAutofit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sz="4000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3380400" y="2948400"/>
            <a:ext cx="6037200" cy="838800"/>
          </a:xfrm>
        </p:spPr>
        <p:txBody>
          <a:bodyPr lIns="180000" bIns="36000" anchor="ctr" anchorCtr="0">
            <a:normAutofit/>
          </a:bodyPr>
          <a:lstStyle>
            <a:lvl1pPr algn="just">
              <a:defRPr sz="2800" b="0">
                <a:solidFill>
                  <a:schemeClr val="tx2"/>
                </a:solidFill>
                <a:effectLst/>
              </a:defRPr>
            </a:lvl1pPr>
          </a:lstStyle>
          <a:p>
            <a:r>
              <a:rPr lang="zh-CN" altLang="en-US" dirty="0" smtClean="0"/>
              <a:t>单击此处添加您的标题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0BB0-28C6-4EC2-9616-DDA75DEFEDAD}" type="datetimeFigureOut">
              <a:rPr lang="zh-CN" altLang="en-US" smtClean="0"/>
              <a:pPr/>
              <a:t>2021/10/7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6F46-8132-45EB-9A27-9CA038BA5F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22301" y="156769"/>
            <a:ext cx="10954459" cy="79601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622301" y="1244603"/>
            <a:ext cx="5080000" cy="4932363"/>
          </a:xfrm>
        </p:spPr>
        <p:txBody>
          <a:bodyPr>
            <a:normAutofit/>
          </a:bodyPr>
          <a:lstStyle>
            <a:lvl1pPr>
              <a:spcBef>
                <a:spcPts val="300"/>
              </a:spcBef>
              <a:spcAft>
                <a:spcPts val="300"/>
              </a:spcAft>
              <a:defRPr sz="2400">
                <a:solidFill>
                  <a:schemeClr val="tx1"/>
                </a:solidFill>
              </a:defRPr>
            </a:lvl1pPr>
            <a:lvl2pPr>
              <a:spcBef>
                <a:spcPts val="300"/>
              </a:spcBef>
              <a:spcAft>
                <a:spcPts val="300"/>
              </a:spcAft>
              <a:defRPr/>
            </a:lvl2pPr>
            <a:lvl3pPr>
              <a:spcBef>
                <a:spcPts val="300"/>
              </a:spcBef>
              <a:spcAft>
                <a:spcPts val="300"/>
              </a:spcAft>
              <a:defRPr/>
            </a:lvl3pPr>
            <a:lvl4pPr>
              <a:spcBef>
                <a:spcPts val="300"/>
              </a:spcBef>
              <a:spcAft>
                <a:spcPts val="300"/>
              </a:spcAft>
              <a:defRPr/>
            </a:lvl4pPr>
            <a:lvl5pPr>
              <a:spcBef>
                <a:spcPts val="300"/>
              </a:spcBef>
              <a:spcAft>
                <a:spcPts val="300"/>
              </a:spcAft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6482644" y="1244603"/>
            <a:ext cx="5094116" cy="4932363"/>
          </a:xfrm>
        </p:spPr>
        <p:txBody>
          <a:bodyPr>
            <a:normAutofit/>
          </a:bodyPr>
          <a:lstStyle>
            <a:lvl1pPr>
              <a:spcBef>
                <a:spcPts val="300"/>
              </a:spcBef>
              <a:spcAft>
                <a:spcPts val="300"/>
              </a:spcAft>
              <a:defRPr sz="2400">
                <a:solidFill>
                  <a:schemeClr val="tx1"/>
                </a:solidFill>
              </a:defRPr>
            </a:lvl1pPr>
            <a:lvl2pPr>
              <a:spcBef>
                <a:spcPts val="300"/>
              </a:spcBef>
              <a:spcAft>
                <a:spcPts val="300"/>
              </a:spcAft>
              <a:defRPr/>
            </a:lvl2pPr>
            <a:lvl3pPr>
              <a:spcBef>
                <a:spcPts val="300"/>
              </a:spcBef>
              <a:spcAft>
                <a:spcPts val="300"/>
              </a:spcAft>
              <a:defRPr/>
            </a:lvl3pPr>
            <a:lvl4pPr>
              <a:spcBef>
                <a:spcPts val="300"/>
              </a:spcBef>
              <a:spcAft>
                <a:spcPts val="300"/>
              </a:spcAft>
              <a:defRPr/>
            </a:lvl4pPr>
            <a:lvl5pPr>
              <a:spcBef>
                <a:spcPts val="300"/>
              </a:spcBef>
              <a:spcAft>
                <a:spcPts val="300"/>
              </a:spcAft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0BB0-28C6-4EC2-9616-DDA75DEFEDAD}" type="datetimeFigureOut">
              <a:rPr lang="zh-CN" altLang="en-US" smtClean="0"/>
              <a:pPr/>
              <a:t>2021/10/7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6F46-8132-45EB-9A27-9CA038BA5F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835970" y="196022"/>
            <a:ext cx="10515597" cy="717022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5970" y="1159389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835970" y="1983301"/>
            <a:ext cx="5157787" cy="3901561"/>
          </a:xfrm>
        </p:spPr>
        <p:txBody>
          <a:bodyPr>
            <a:normAutofit/>
          </a:bodyPr>
          <a:lstStyle>
            <a:lvl1pPr>
              <a:spcBef>
                <a:spcPts val="300"/>
              </a:spcBef>
              <a:spcAft>
                <a:spcPts val="300"/>
              </a:spcAft>
              <a:defRPr sz="2400">
                <a:solidFill>
                  <a:schemeClr val="tx1"/>
                </a:solidFill>
              </a:defRPr>
            </a:lvl1pPr>
            <a:lvl2pPr marL="179705" indent="0">
              <a:spcBef>
                <a:spcPts val="300"/>
              </a:spcBef>
              <a:spcAft>
                <a:spcPts val="300"/>
              </a:spcAft>
              <a:buNone/>
              <a:defRPr sz="2000">
                <a:solidFill>
                  <a:schemeClr val="tx1"/>
                </a:solidFill>
              </a:defRPr>
            </a:lvl2pPr>
            <a:lvl3pPr marL="360045" indent="0">
              <a:spcBef>
                <a:spcPts val="300"/>
              </a:spcBef>
              <a:spcAft>
                <a:spcPts val="300"/>
              </a:spcAft>
              <a:buFontTx/>
              <a:buNone/>
              <a:defRPr sz="1800"/>
            </a:lvl3pPr>
            <a:lvl4pPr marL="539750" indent="0">
              <a:spcBef>
                <a:spcPts val="300"/>
              </a:spcBef>
              <a:spcAft>
                <a:spcPts val="300"/>
              </a:spcAft>
              <a:buFontTx/>
              <a:buNone/>
              <a:defRPr sz="1800"/>
            </a:lvl4pPr>
            <a:lvl5pPr marL="720090" indent="0">
              <a:spcBef>
                <a:spcPts val="300"/>
              </a:spcBef>
              <a:spcAft>
                <a:spcPts val="300"/>
              </a:spcAft>
              <a:buFontTx/>
              <a:buNone/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8381" y="1159389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168381" y="1983301"/>
            <a:ext cx="5183188" cy="3901561"/>
          </a:xfrm>
        </p:spPr>
        <p:txBody>
          <a:bodyPr>
            <a:normAutofit/>
          </a:bodyPr>
          <a:lstStyle>
            <a:lvl1pPr>
              <a:spcBef>
                <a:spcPts val="300"/>
              </a:spcBef>
              <a:spcAft>
                <a:spcPts val="300"/>
              </a:spcAft>
              <a:defRPr sz="2400">
                <a:solidFill>
                  <a:schemeClr val="tx1"/>
                </a:solidFill>
              </a:defRPr>
            </a:lvl1pPr>
            <a:lvl2pPr indent="0">
              <a:spcBef>
                <a:spcPts val="300"/>
              </a:spcBef>
              <a:spcAft>
                <a:spcPts val="300"/>
              </a:spcAft>
              <a:buNone/>
              <a:defRPr sz="2000">
                <a:solidFill>
                  <a:schemeClr val="tx1"/>
                </a:solidFill>
              </a:defRPr>
            </a:lvl2pPr>
            <a:lvl3pPr marL="539750" indent="0">
              <a:spcBef>
                <a:spcPts val="300"/>
              </a:spcBef>
              <a:spcAft>
                <a:spcPts val="300"/>
              </a:spcAft>
              <a:buFontTx/>
              <a:buNone/>
              <a:defRPr sz="2000"/>
            </a:lvl3pPr>
            <a:lvl4pPr marL="720090" indent="0">
              <a:spcBef>
                <a:spcPts val="300"/>
              </a:spcBef>
              <a:spcAft>
                <a:spcPts val="300"/>
              </a:spcAft>
              <a:buFontTx/>
              <a:buNone/>
              <a:defRPr sz="1800"/>
            </a:lvl4pPr>
            <a:lvl5pPr marL="899795" indent="0">
              <a:spcBef>
                <a:spcPts val="300"/>
              </a:spcBef>
              <a:spcAft>
                <a:spcPts val="300"/>
              </a:spcAft>
              <a:buFontTx/>
              <a:buNone/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0BB0-28C6-4EC2-9616-DDA75DEFEDAD}" type="datetimeFigureOut">
              <a:rPr lang="zh-CN" altLang="en-US" smtClean="0"/>
              <a:pPr/>
              <a:t>2021/10/7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6F46-8132-45EB-9A27-9CA038BA5F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>
            <p:custDataLst>
              <p:tags r:id="rId1"/>
            </p:custDataLst>
          </p:nvPr>
        </p:nvSpPr>
        <p:spPr>
          <a:xfrm>
            <a:off x="4054476" y="2314576"/>
            <a:ext cx="5006975" cy="2435225"/>
          </a:xfrm>
          <a:custGeom>
            <a:avLst/>
            <a:gdLst>
              <a:gd name="connsiteX0" fmla="*/ 388382 w 5007428"/>
              <a:gd name="connsiteY0" fmla="*/ 0 h 2435179"/>
              <a:gd name="connsiteX1" fmla="*/ 4619046 w 5007428"/>
              <a:gd name="connsiteY1" fmla="*/ 0 h 2435179"/>
              <a:gd name="connsiteX2" fmla="*/ 5007428 w 5007428"/>
              <a:gd name="connsiteY2" fmla="*/ 388382 h 2435179"/>
              <a:gd name="connsiteX3" fmla="*/ 5007428 w 5007428"/>
              <a:gd name="connsiteY3" fmla="*/ 1732880 h 2435179"/>
              <a:gd name="connsiteX4" fmla="*/ 4619046 w 5007428"/>
              <a:gd name="connsiteY4" fmla="*/ 2121262 h 2435179"/>
              <a:gd name="connsiteX5" fmla="*/ 4556969 w 5007428"/>
              <a:gd name="connsiteY5" fmla="*/ 2121262 h 2435179"/>
              <a:gd name="connsiteX6" fmla="*/ 4559347 w 5007428"/>
              <a:gd name="connsiteY6" fmla="*/ 2435179 h 2435179"/>
              <a:gd name="connsiteX7" fmla="*/ 4085005 w 5007428"/>
              <a:gd name="connsiteY7" fmla="*/ 2121262 h 2435179"/>
              <a:gd name="connsiteX8" fmla="*/ 388382 w 5007428"/>
              <a:gd name="connsiteY8" fmla="*/ 2121262 h 2435179"/>
              <a:gd name="connsiteX9" fmla="*/ 0 w 5007428"/>
              <a:gd name="connsiteY9" fmla="*/ 1732880 h 2435179"/>
              <a:gd name="connsiteX10" fmla="*/ 0 w 5007428"/>
              <a:gd name="connsiteY10" fmla="*/ 388382 h 2435179"/>
              <a:gd name="connsiteX11" fmla="*/ 388382 w 5007428"/>
              <a:gd name="connsiteY11" fmla="*/ 0 h 2435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07428" h="2435179">
                <a:moveTo>
                  <a:pt x="388382" y="0"/>
                </a:moveTo>
                <a:lnTo>
                  <a:pt x="4619046" y="0"/>
                </a:lnTo>
                <a:cubicBezTo>
                  <a:pt x="4833543" y="0"/>
                  <a:pt x="5007428" y="173885"/>
                  <a:pt x="5007428" y="388382"/>
                </a:cubicBezTo>
                <a:lnTo>
                  <a:pt x="5007428" y="1732880"/>
                </a:lnTo>
                <a:cubicBezTo>
                  <a:pt x="5007428" y="1947377"/>
                  <a:pt x="4833543" y="2121262"/>
                  <a:pt x="4619046" y="2121262"/>
                </a:cubicBezTo>
                <a:lnTo>
                  <a:pt x="4556969" y="2121262"/>
                </a:lnTo>
                <a:lnTo>
                  <a:pt x="4559347" y="2435179"/>
                </a:lnTo>
                <a:lnTo>
                  <a:pt x="4085005" y="2121262"/>
                </a:lnTo>
                <a:lnTo>
                  <a:pt x="388382" y="2121262"/>
                </a:lnTo>
                <a:cubicBezTo>
                  <a:pt x="173885" y="2121262"/>
                  <a:pt x="0" y="1947377"/>
                  <a:pt x="0" y="1732880"/>
                </a:cubicBezTo>
                <a:lnTo>
                  <a:pt x="0" y="388382"/>
                </a:lnTo>
                <a:cubicBezTo>
                  <a:pt x="0" y="173885"/>
                  <a:pt x="173885" y="0"/>
                  <a:pt x="3883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4054476" y="3035300"/>
            <a:ext cx="5006975" cy="78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4054476" y="3822700"/>
            <a:ext cx="5006975" cy="460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>
            <p:custDataLst>
              <p:tags r:id="rId4"/>
            </p:custDataLst>
          </p:nvPr>
        </p:nvSpPr>
        <p:spPr>
          <a:xfrm>
            <a:off x="3738564" y="2063750"/>
            <a:ext cx="238125" cy="323850"/>
          </a:xfrm>
          <a:custGeom>
            <a:avLst/>
            <a:gdLst>
              <a:gd name="connsiteX0" fmla="*/ 0 w 238125"/>
              <a:gd name="connsiteY0" fmla="*/ 66675 h 323850"/>
              <a:gd name="connsiteX1" fmla="*/ 114300 w 238125"/>
              <a:gd name="connsiteY1" fmla="*/ 0 h 323850"/>
              <a:gd name="connsiteX2" fmla="*/ 238125 w 238125"/>
              <a:gd name="connsiteY2" fmla="*/ 285750 h 323850"/>
              <a:gd name="connsiteX3" fmla="*/ 176212 w 238125"/>
              <a:gd name="connsiteY3" fmla="*/ 323850 h 323850"/>
              <a:gd name="connsiteX4" fmla="*/ 0 w 238125"/>
              <a:gd name="connsiteY4" fmla="*/ 66675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125" h="323850">
                <a:moveTo>
                  <a:pt x="0" y="66675"/>
                </a:moveTo>
                <a:lnTo>
                  <a:pt x="114300" y="0"/>
                </a:lnTo>
                <a:lnTo>
                  <a:pt x="238125" y="285750"/>
                </a:lnTo>
                <a:lnTo>
                  <a:pt x="176212" y="323850"/>
                </a:lnTo>
                <a:lnTo>
                  <a:pt x="0" y="666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" dist="127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>
            <a:off x="3143251" y="1906589"/>
            <a:ext cx="676275" cy="528637"/>
          </a:xfrm>
          <a:custGeom>
            <a:avLst/>
            <a:gdLst>
              <a:gd name="connsiteX0" fmla="*/ 0 w 676275"/>
              <a:gd name="connsiteY0" fmla="*/ 142875 h 528637"/>
              <a:gd name="connsiteX1" fmla="*/ 104775 w 676275"/>
              <a:gd name="connsiteY1" fmla="*/ 0 h 528637"/>
              <a:gd name="connsiteX2" fmla="*/ 676275 w 676275"/>
              <a:gd name="connsiteY2" fmla="*/ 481012 h 528637"/>
              <a:gd name="connsiteX3" fmla="*/ 642938 w 676275"/>
              <a:gd name="connsiteY3" fmla="*/ 528637 h 528637"/>
              <a:gd name="connsiteX4" fmla="*/ 0 w 676275"/>
              <a:gd name="connsiteY4" fmla="*/ 142875 h 528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275" h="528637">
                <a:moveTo>
                  <a:pt x="0" y="142875"/>
                </a:moveTo>
                <a:lnTo>
                  <a:pt x="104775" y="0"/>
                </a:lnTo>
                <a:lnTo>
                  <a:pt x="676275" y="481012"/>
                </a:lnTo>
                <a:lnTo>
                  <a:pt x="642938" y="528637"/>
                </a:lnTo>
                <a:lnTo>
                  <a:pt x="0" y="1428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" dist="127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任意多边形 10"/>
          <p:cNvSpPr/>
          <p:nvPr>
            <p:custDataLst>
              <p:tags r:id="rId6"/>
            </p:custDataLst>
          </p:nvPr>
        </p:nvSpPr>
        <p:spPr>
          <a:xfrm>
            <a:off x="3048001" y="2382839"/>
            <a:ext cx="538163" cy="204787"/>
          </a:xfrm>
          <a:custGeom>
            <a:avLst/>
            <a:gdLst>
              <a:gd name="connsiteX0" fmla="*/ 0 w 538163"/>
              <a:gd name="connsiteY0" fmla="*/ 142875 h 204787"/>
              <a:gd name="connsiteX1" fmla="*/ 19050 w 538163"/>
              <a:gd name="connsiteY1" fmla="*/ 0 h 204787"/>
              <a:gd name="connsiteX2" fmla="*/ 538163 w 538163"/>
              <a:gd name="connsiteY2" fmla="*/ 142875 h 204787"/>
              <a:gd name="connsiteX3" fmla="*/ 519113 w 538163"/>
              <a:gd name="connsiteY3" fmla="*/ 204787 h 204787"/>
              <a:gd name="connsiteX4" fmla="*/ 0 w 538163"/>
              <a:gd name="connsiteY4" fmla="*/ 142875 h 20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163" h="204787">
                <a:moveTo>
                  <a:pt x="0" y="142875"/>
                </a:moveTo>
                <a:lnTo>
                  <a:pt x="19050" y="0"/>
                </a:lnTo>
                <a:lnTo>
                  <a:pt x="538163" y="142875"/>
                </a:lnTo>
                <a:lnTo>
                  <a:pt x="519113" y="204787"/>
                </a:lnTo>
                <a:lnTo>
                  <a:pt x="0" y="1428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" dist="127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4053600" y="3150000"/>
            <a:ext cx="5007600" cy="604800"/>
          </a:xfrm>
        </p:spPr>
        <p:txBody>
          <a:bodyPr lIns="0" tIns="0" rIns="0" bIns="0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0BB0-28C6-4EC2-9616-DDA75DEFEDAD}" type="datetimeFigureOut">
              <a:rPr lang="zh-CN" altLang="en-US" smtClean="0"/>
              <a:pPr/>
              <a:t>2021/10/7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6F46-8132-45EB-9A27-9CA038BA5F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0BB0-28C6-4EC2-9616-DDA75DEFEDAD}" type="datetimeFigureOut">
              <a:rPr lang="zh-CN" altLang="en-US" smtClean="0"/>
              <a:pPr/>
              <a:t>2021/10/7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6F46-8132-45EB-9A27-9CA038BA5F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1246192" y="987428"/>
            <a:ext cx="3932237" cy="1069971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5442833" y="987429"/>
            <a:ext cx="617220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246192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0BB0-28C6-4EC2-9616-DDA75DEFEDAD}" type="datetimeFigureOut">
              <a:rPr lang="zh-CN" altLang="en-US" smtClean="0"/>
              <a:pPr/>
              <a:t>2021/10/7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6F46-8132-45EB-9A27-9CA038BA5F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10201479" y="457889"/>
            <a:ext cx="1496880" cy="6075432"/>
          </a:xfrm>
        </p:spPr>
        <p:txBody>
          <a:bodyPr vert="eaVert">
            <a:noAutofit/>
          </a:bodyPr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503583" y="457889"/>
            <a:ext cx="9542912" cy="6075432"/>
          </a:xfrm>
        </p:spPr>
        <p:txBody>
          <a:bodyPr vert="eaVert">
            <a:normAutofit/>
          </a:bodyPr>
          <a:lstStyle>
            <a:lvl1pPr>
              <a:spcBef>
                <a:spcPts val="300"/>
              </a:spcBef>
              <a:spcAft>
                <a:spcPts val="300"/>
              </a:spcAft>
              <a:defRPr sz="2400">
                <a:solidFill>
                  <a:schemeClr val="tx1"/>
                </a:solidFill>
              </a:defRPr>
            </a:lvl1pPr>
            <a:lvl2pPr>
              <a:spcBef>
                <a:spcPts val="300"/>
              </a:spcBef>
              <a:spcAft>
                <a:spcPts val="300"/>
              </a:spcAft>
              <a:defRPr>
                <a:solidFill>
                  <a:schemeClr val="tx1"/>
                </a:solidFill>
              </a:defRPr>
            </a:lvl2pPr>
            <a:lvl3pPr marL="685800" indent="0">
              <a:spcBef>
                <a:spcPts val="300"/>
              </a:spcBef>
              <a:spcAft>
                <a:spcPts val="300"/>
              </a:spcAft>
              <a:buFontTx/>
              <a:buNone/>
              <a:defRPr sz="1800"/>
            </a:lvl3pPr>
            <a:lvl4pPr marL="1028700" indent="0">
              <a:spcBef>
                <a:spcPts val="300"/>
              </a:spcBef>
              <a:spcAft>
                <a:spcPts val="300"/>
              </a:spcAft>
              <a:buFontTx/>
              <a:buNone/>
              <a:defRPr sz="1800"/>
            </a:lvl4pPr>
            <a:lvl5pPr marL="1371600" indent="0">
              <a:spcBef>
                <a:spcPts val="300"/>
              </a:spcBef>
              <a:spcAft>
                <a:spcPts val="300"/>
              </a:spcAft>
              <a:buFontTx/>
              <a:buNone/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矩形 5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EE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4" name="Group 2"/>
          <p:cNvGrpSpPr/>
          <p:nvPr/>
        </p:nvGrpSpPr>
        <p:grpSpPr bwMode="auto">
          <a:xfrm>
            <a:off x="0" y="11113"/>
            <a:ext cx="12192000" cy="6835775"/>
            <a:chOff x="0" y="0"/>
            <a:chExt cx="9144000" cy="6835061"/>
          </a:xfrm>
        </p:grpSpPr>
        <p:grpSp>
          <p:nvGrpSpPr>
            <p:cNvPr id="15" name="Group 3"/>
            <p:cNvGrpSpPr/>
            <p:nvPr/>
          </p:nvGrpSpPr>
          <p:grpSpPr bwMode="auto">
            <a:xfrm>
              <a:off x="0" y="0"/>
              <a:ext cx="9144000" cy="6835061"/>
              <a:chOff x="0" y="0"/>
              <a:chExt cx="9144000" cy="6835061"/>
            </a:xfrm>
          </p:grpSpPr>
          <p:sp>
            <p:nvSpPr>
              <p:cNvPr id="99" name="直接连接符 864"/>
              <p:cNvSpPr>
                <a:spLocks noChangeShapeType="1"/>
              </p:cNvSpPr>
              <p:nvPr/>
            </p:nvSpPr>
            <p:spPr bwMode="auto">
              <a:xfrm>
                <a:off x="0" y="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0" name="直接连接符 865"/>
              <p:cNvSpPr>
                <a:spLocks noChangeShapeType="1"/>
              </p:cNvSpPr>
              <p:nvPr/>
            </p:nvSpPr>
            <p:spPr bwMode="auto">
              <a:xfrm>
                <a:off x="0" y="12275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1" name="直接连接符 866"/>
              <p:cNvSpPr>
                <a:spLocks noChangeShapeType="1"/>
              </p:cNvSpPr>
              <p:nvPr/>
            </p:nvSpPr>
            <p:spPr bwMode="auto">
              <a:xfrm>
                <a:off x="0" y="20459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2" name="直接连接符 867"/>
              <p:cNvSpPr>
                <a:spLocks noChangeShapeType="1"/>
              </p:cNvSpPr>
              <p:nvPr/>
            </p:nvSpPr>
            <p:spPr bwMode="auto">
              <a:xfrm>
                <a:off x="0" y="28643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3" name="直接连接符 868"/>
              <p:cNvSpPr>
                <a:spLocks noChangeShapeType="1"/>
              </p:cNvSpPr>
              <p:nvPr/>
            </p:nvSpPr>
            <p:spPr bwMode="auto">
              <a:xfrm>
                <a:off x="0" y="4091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4" name="直接连接符 869"/>
              <p:cNvSpPr>
                <a:spLocks noChangeShapeType="1"/>
              </p:cNvSpPr>
              <p:nvPr/>
            </p:nvSpPr>
            <p:spPr bwMode="auto">
              <a:xfrm>
                <a:off x="0" y="8183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5" name="直接连接符 870"/>
              <p:cNvSpPr>
                <a:spLocks noChangeShapeType="1"/>
              </p:cNvSpPr>
              <p:nvPr/>
            </p:nvSpPr>
            <p:spPr bwMode="auto">
              <a:xfrm>
                <a:off x="0" y="36827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6" name="直接连接符 871"/>
              <p:cNvSpPr>
                <a:spLocks noChangeShapeType="1"/>
              </p:cNvSpPr>
              <p:nvPr/>
            </p:nvSpPr>
            <p:spPr bwMode="auto">
              <a:xfrm>
                <a:off x="0" y="61378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7" name="直接连接符 872"/>
              <p:cNvSpPr>
                <a:spLocks noChangeShapeType="1"/>
              </p:cNvSpPr>
              <p:nvPr/>
            </p:nvSpPr>
            <p:spPr bwMode="auto">
              <a:xfrm>
                <a:off x="0" y="69562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8" name="直接连接符 873"/>
              <p:cNvSpPr>
                <a:spLocks noChangeShapeType="1"/>
              </p:cNvSpPr>
              <p:nvPr/>
            </p:nvSpPr>
            <p:spPr bwMode="auto">
              <a:xfrm>
                <a:off x="0" y="77746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09" name="直接连接符 874"/>
              <p:cNvSpPr>
                <a:spLocks noChangeShapeType="1"/>
              </p:cNvSpPr>
              <p:nvPr/>
            </p:nvSpPr>
            <p:spPr bwMode="auto">
              <a:xfrm>
                <a:off x="0" y="45010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0" name="直接连接符 875"/>
              <p:cNvSpPr>
                <a:spLocks noChangeShapeType="1"/>
              </p:cNvSpPr>
              <p:nvPr/>
            </p:nvSpPr>
            <p:spPr bwMode="auto">
              <a:xfrm>
                <a:off x="0" y="53194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1" name="直接连接符 876"/>
              <p:cNvSpPr>
                <a:spLocks noChangeShapeType="1"/>
              </p:cNvSpPr>
              <p:nvPr/>
            </p:nvSpPr>
            <p:spPr bwMode="auto">
              <a:xfrm>
                <a:off x="0" y="85929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2" name="直接连接符 877"/>
              <p:cNvSpPr>
                <a:spLocks noChangeShapeType="1"/>
              </p:cNvSpPr>
              <p:nvPr/>
            </p:nvSpPr>
            <p:spPr bwMode="auto">
              <a:xfrm>
                <a:off x="0" y="110481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3" name="直接连接符 878"/>
              <p:cNvSpPr>
                <a:spLocks noChangeShapeType="1"/>
              </p:cNvSpPr>
              <p:nvPr/>
            </p:nvSpPr>
            <p:spPr bwMode="auto">
              <a:xfrm>
                <a:off x="0" y="118665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4" name="直接连接符 879"/>
              <p:cNvSpPr>
                <a:spLocks noChangeShapeType="1"/>
              </p:cNvSpPr>
              <p:nvPr/>
            </p:nvSpPr>
            <p:spPr bwMode="auto">
              <a:xfrm>
                <a:off x="0" y="126848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5" name="直接连接符 880"/>
              <p:cNvSpPr>
                <a:spLocks noChangeShapeType="1"/>
              </p:cNvSpPr>
              <p:nvPr/>
            </p:nvSpPr>
            <p:spPr bwMode="auto">
              <a:xfrm>
                <a:off x="0" y="94113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6" name="直接连接符 881"/>
              <p:cNvSpPr>
                <a:spLocks noChangeShapeType="1"/>
              </p:cNvSpPr>
              <p:nvPr/>
            </p:nvSpPr>
            <p:spPr bwMode="auto">
              <a:xfrm>
                <a:off x="0" y="102297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7" name="直接连接符 882"/>
              <p:cNvSpPr>
                <a:spLocks noChangeShapeType="1"/>
              </p:cNvSpPr>
              <p:nvPr/>
            </p:nvSpPr>
            <p:spPr bwMode="auto">
              <a:xfrm>
                <a:off x="0" y="135032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8" name="直接连接符 883"/>
              <p:cNvSpPr>
                <a:spLocks noChangeShapeType="1"/>
              </p:cNvSpPr>
              <p:nvPr/>
            </p:nvSpPr>
            <p:spPr bwMode="auto">
              <a:xfrm>
                <a:off x="0" y="159584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19" name="直接连接符 884"/>
              <p:cNvSpPr>
                <a:spLocks noChangeShapeType="1"/>
              </p:cNvSpPr>
              <p:nvPr/>
            </p:nvSpPr>
            <p:spPr bwMode="auto">
              <a:xfrm>
                <a:off x="0" y="167767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0" name="直接连接符 885"/>
              <p:cNvSpPr>
                <a:spLocks noChangeShapeType="1"/>
              </p:cNvSpPr>
              <p:nvPr/>
            </p:nvSpPr>
            <p:spPr bwMode="auto">
              <a:xfrm>
                <a:off x="0" y="175951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1" name="直接连接符 886"/>
              <p:cNvSpPr>
                <a:spLocks noChangeShapeType="1"/>
              </p:cNvSpPr>
              <p:nvPr/>
            </p:nvSpPr>
            <p:spPr bwMode="auto">
              <a:xfrm>
                <a:off x="0" y="143216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2" name="直接连接符 887"/>
              <p:cNvSpPr>
                <a:spLocks noChangeShapeType="1"/>
              </p:cNvSpPr>
              <p:nvPr/>
            </p:nvSpPr>
            <p:spPr bwMode="auto">
              <a:xfrm>
                <a:off x="0" y="151400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3" name="直接连接符 888"/>
              <p:cNvSpPr>
                <a:spLocks noChangeShapeType="1"/>
              </p:cNvSpPr>
              <p:nvPr/>
            </p:nvSpPr>
            <p:spPr bwMode="auto">
              <a:xfrm>
                <a:off x="0" y="184135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4" name="直接连接符 889"/>
              <p:cNvSpPr>
                <a:spLocks noChangeShapeType="1"/>
              </p:cNvSpPr>
              <p:nvPr/>
            </p:nvSpPr>
            <p:spPr bwMode="auto">
              <a:xfrm>
                <a:off x="0" y="208686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5" name="直接连接符 890"/>
              <p:cNvSpPr>
                <a:spLocks noChangeShapeType="1"/>
              </p:cNvSpPr>
              <p:nvPr/>
            </p:nvSpPr>
            <p:spPr bwMode="auto">
              <a:xfrm>
                <a:off x="0" y="216870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6" name="直接连接符 891"/>
              <p:cNvSpPr>
                <a:spLocks noChangeShapeType="1"/>
              </p:cNvSpPr>
              <p:nvPr/>
            </p:nvSpPr>
            <p:spPr bwMode="auto">
              <a:xfrm>
                <a:off x="0" y="225054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7" name="直接连接符 892"/>
              <p:cNvSpPr>
                <a:spLocks noChangeShapeType="1"/>
              </p:cNvSpPr>
              <p:nvPr/>
            </p:nvSpPr>
            <p:spPr bwMode="auto">
              <a:xfrm>
                <a:off x="0" y="192319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8" name="直接连接符 893"/>
              <p:cNvSpPr>
                <a:spLocks noChangeShapeType="1"/>
              </p:cNvSpPr>
              <p:nvPr/>
            </p:nvSpPr>
            <p:spPr bwMode="auto">
              <a:xfrm>
                <a:off x="0" y="200503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29" name="直接连接符 894"/>
              <p:cNvSpPr>
                <a:spLocks noChangeShapeType="1"/>
              </p:cNvSpPr>
              <p:nvPr/>
            </p:nvSpPr>
            <p:spPr bwMode="auto">
              <a:xfrm>
                <a:off x="0" y="233238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0" name="直接连接符 895"/>
              <p:cNvSpPr>
                <a:spLocks noChangeShapeType="1"/>
              </p:cNvSpPr>
              <p:nvPr/>
            </p:nvSpPr>
            <p:spPr bwMode="auto">
              <a:xfrm>
                <a:off x="0" y="257789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1" name="直接连接符 896"/>
              <p:cNvSpPr>
                <a:spLocks noChangeShapeType="1"/>
              </p:cNvSpPr>
              <p:nvPr/>
            </p:nvSpPr>
            <p:spPr bwMode="auto">
              <a:xfrm>
                <a:off x="0" y="265973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2" name="直接连接符 897"/>
              <p:cNvSpPr>
                <a:spLocks noChangeShapeType="1"/>
              </p:cNvSpPr>
              <p:nvPr/>
            </p:nvSpPr>
            <p:spPr bwMode="auto">
              <a:xfrm>
                <a:off x="0" y="274157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3" name="直接连接符 898"/>
              <p:cNvSpPr>
                <a:spLocks noChangeShapeType="1"/>
              </p:cNvSpPr>
              <p:nvPr/>
            </p:nvSpPr>
            <p:spPr bwMode="auto">
              <a:xfrm>
                <a:off x="0" y="241422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4" name="直接连接符 899"/>
              <p:cNvSpPr>
                <a:spLocks noChangeShapeType="1"/>
              </p:cNvSpPr>
              <p:nvPr/>
            </p:nvSpPr>
            <p:spPr bwMode="auto">
              <a:xfrm>
                <a:off x="0" y="249605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5" name="直接连接符 900"/>
              <p:cNvSpPr>
                <a:spLocks noChangeShapeType="1"/>
              </p:cNvSpPr>
              <p:nvPr/>
            </p:nvSpPr>
            <p:spPr bwMode="auto">
              <a:xfrm>
                <a:off x="0" y="282341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6" name="直接连接符 901"/>
              <p:cNvSpPr>
                <a:spLocks noChangeShapeType="1"/>
              </p:cNvSpPr>
              <p:nvPr/>
            </p:nvSpPr>
            <p:spPr bwMode="auto">
              <a:xfrm>
                <a:off x="0" y="306892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7" name="直接连接符 902"/>
              <p:cNvSpPr>
                <a:spLocks noChangeShapeType="1"/>
              </p:cNvSpPr>
              <p:nvPr/>
            </p:nvSpPr>
            <p:spPr bwMode="auto">
              <a:xfrm>
                <a:off x="0" y="315076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8" name="直接连接符 903"/>
              <p:cNvSpPr>
                <a:spLocks noChangeShapeType="1"/>
              </p:cNvSpPr>
              <p:nvPr/>
            </p:nvSpPr>
            <p:spPr bwMode="auto">
              <a:xfrm>
                <a:off x="0" y="323260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39" name="直接连接符 904"/>
              <p:cNvSpPr>
                <a:spLocks noChangeShapeType="1"/>
              </p:cNvSpPr>
              <p:nvPr/>
            </p:nvSpPr>
            <p:spPr bwMode="auto">
              <a:xfrm>
                <a:off x="0" y="290524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0" name="直接连接符 905"/>
              <p:cNvSpPr>
                <a:spLocks noChangeShapeType="1"/>
              </p:cNvSpPr>
              <p:nvPr/>
            </p:nvSpPr>
            <p:spPr bwMode="auto">
              <a:xfrm>
                <a:off x="0" y="298708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1" name="直接连接符 906"/>
              <p:cNvSpPr>
                <a:spLocks noChangeShapeType="1"/>
              </p:cNvSpPr>
              <p:nvPr/>
            </p:nvSpPr>
            <p:spPr bwMode="auto">
              <a:xfrm>
                <a:off x="0" y="331443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2" name="直接连接符 907"/>
              <p:cNvSpPr>
                <a:spLocks noChangeShapeType="1"/>
              </p:cNvSpPr>
              <p:nvPr/>
            </p:nvSpPr>
            <p:spPr bwMode="auto">
              <a:xfrm>
                <a:off x="0" y="355995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" name="直接连接符 908"/>
              <p:cNvSpPr>
                <a:spLocks noChangeShapeType="1"/>
              </p:cNvSpPr>
              <p:nvPr/>
            </p:nvSpPr>
            <p:spPr bwMode="auto">
              <a:xfrm>
                <a:off x="0" y="364179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4" name="直接连接符 909"/>
              <p:cNvSpPr>
                <a:spLocks noChangeShapeType="1"/>
              </p:cNvSpPr>
              <p:nvPr/>
            </p:nvSpPr>
            <p:spPr bwMode="auto">
              <a:xfrm>
                <a:off x="0" y="372362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5" name="直接连接符 910"/>
              <p:cNvSpPr>
                <a:spLocks noChangeShapeType="1"/>
              </p:cNvSpPr>
              <p:nvPr/>
            </p:nvSpPr>
            <p:spPr bwMode="auto">
              <a:xfrm>
                <a:off x="0" y="339627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6" name="直接连接符 911"/>
              <p:cNvSpPr>
                <a:spLocks noChangeShapeType="1"/>
              </p:cNvSpPr>
              <p:nvPr/>
            </p:nvSpPr>
            <p:spPr bwMode="auto">
              <a:xfrm>
                <a:off x="0" y="347811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7" name="直接连接符 912"/>
              <p:cNvSpPr>
                <a:spLocks noChangeShapeType="1"/>
              </p:cNvSpPr>
              <p:nvPr/>
            </p:nvSpPr>
            <p:spPr bwMode="auto">
              <a:xfrm>
                <a:off x="0" y="380546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8" name="直接连接符 913"/>
              <p:cNvSpPr>
                <a:spLocks noChangeShapeType="1"/>
              </p:cNvSpPr>
              <p:nvPr/>
            </p:nvSpPr>
            <p:spPr bwMode="auto">
              <a:xfrm>
                <a:off x="0" y="405098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9" name="直接连接符 914"/>
              <p:cNvSpPr>
                <a:spLocks noChangeShapeType="1"/>
              </p:cNvSpPr>
              <p:nvPr/>
            </p:nvSpPr>
            <p:spPr bwMode="auto">
              <a:xfrm>
                <a:off x="0" y="413281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0" name="直接连接符 915"/>
              <p:cNvSpPr>
                <a:spLocks noChangeShapeType="1"/>
              </p:cNvSpPr>
              <p:nvPr/>
            </p:nvSpPr>
            <p:spPr bwMode="auto">
              <a:xfrm>
                <a:off x="0" y="421465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1" name="直接连接符 916"/>
              <p:cNvSpPr>
                <a:spLocks noChangeShapeType="1"/>
              </p:cNvSpPr>
              <p:nvPr/>
            </p:nvSpPr>
            <p:spPr bwMode="auto">
              <a:xfrm>
                <a:off x="0" y="388730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2" name="直接连接符 917"/>
              <p:cNvSpPr>
                <a:spLocks noChangeShapeType="1"/>
              </p:cNvSpPr>
              <p:nvPr/>
            </p:nvSpPr>
            <p:spPr bwMode="auto">
              <a:xfrm>
                <a:off x="0" y="396914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3" name="直接连接符 918"/>
              <p:cNvSpPr>
                <a:spLocks noChangeShapeType="1"/>
              </p:cNvSpPr>
              <p:nvPr/>
            </p:nvSpPr>
            <p:spPr bwMode="auto">
              <a:xfrm>
                <a:off x="0" y="429649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4" name="直接连接符 919"/>
              <p:cNvSpPr>
                <a:spLocks noChangeShapeType="1"/>
              </p:cNvSpPr>
              <p:nvPr/>
            </p:nvSpPr>
            <p:spPr bwMode="auto">
              <a:xfrm>
                <a:off x="0" y="454200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5" name="直接连接符 920"/>
              <p:cNvSpPr>
                <a:spLocks noChangeShapeType="1"/>
              </p:cNvSpPr>
              <p:nvPr/>
            </p:nvSpPr>
            <p:spPr bwMode="auto">
              <a:xfrm>
                <a:off x="0" y="462384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6" name="直接连接符 921"/>
              <p:cNvSpPr>
                <a:spLocks noChangeShapeType="1"/>
              </p:cNvSpPr>
              <p:nvPr/>
            </p:nvSpPr>
            <p:spPr bwMode="auto">
              <a:xfrm>
                <a:off x="0" y="470568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7" name="直接连接符 922"/>
              <p:cNvSpPr>
                <a:spLocks noChangeShapeType="1"/>
              </p:cNvSpPr>
              <p:nvPr/>
            </p:nvSpPr>
            <p:spPr bwMode="auto">
              <a:xfrm>
                <a:off x="0" y="437833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8" name="直接连接符 923"/>
              <p:cNvSpPr>
                <a:spLocks noChangeShapeType="1"/>
              </p:cNvSpPr>
              <p:nvPr/>
            </p:nvSpPr>
            <p:spPr bwMode="auto">
              <a:xfrm>
                <a:off x="0" y="446017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59" name="直接连接符 924"/>
              <p:cNvSpPr>
                <a:spLocks noChangeShapeType="1"/>
              </p:cNvSpPr>
              <p:nvPr/>
            </p:nvSpPr>
            <p:spPr bwMode="auto">
              <a:xfrm>
                <a:off x="0" y="478752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0" name="直接连接符 925"/>
              <p:cNvSpPr>
                <a:spLocks noChangeShapeType="1"/>
              </p:cNvSpPr>
              <p:nvPr/>
            </p:nvSpPr>
            <p:spPr bwMode="auto">
              <a:xfrm>
                <a:off x="0" y="503303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1" name="直接连接符 926"/>
              <p:cNvSpPr>
                <a:spLocks noChangeShapeType="1"/>
              </p:cNvSpPr>
              <p:nvPr/>
            </p:nvSpPr>
            <p:spPr bwMode="auto">
              <a:xfrm>
                <a:off x="0" y="511487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2" name="直接连接符 927"/>
              <p:cNvSpPr>
                <a:spLocks noChangeShapeType="1"/>
              </p:cNvSpPr>
              <p:nvPr/>
            </p:nvSpPr>
            <p:spPr bwMode="auto">
              <a:xfrm>
                <a:off x="0" y="519671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3" name="直接连接符 928"/>
              <p:cNvSpPr>
                <a:spLocks noChangeShapeType="1"/>
              </p:cNvSpPr>
              <p:nvPr/>
            </p:nvSpPr>
            <p:spPr bwMode="auto">
              <a:xfrm>
                <a:off x="0" y="486936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4" name="直接连接符 929"/>
              <p:cNvSpPr>
                <a:spLocks noChangeShapeType="1"/>
              </p:cNvSpPr>
              <p:nvPr/>
            </p:nvSpPr>
            <p:spPr bwMode="auto">
              <a:xfrm>
                <a:off x="0" y="495119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5" name="直接连接符 930"/>
              <p:cNvSpPr>
                <a:spLocks noChangeShapeType="1"/>
              </p:cNvSpPr>
              <p:nvPr/>
            </p:nvSpPr>
            <p:spPr bwMode="auto">
              <a:xfrm>
                <a:off x="0" y="527855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6" name="直接连接符 931"/>
              <p:cNvSpPr>
                <a:spLocks noChangeShapeType="1"/>
              </p:cNvSpPr>
              <p:nvPr/>
            </p:nvSpPr>
            <p:spPr bwMode="auto">
              <a:xfrm>
                <a:off x="0" y="552406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7" name="直接连接符 932"/>
              <p:cNvSpPr>
                <a:spLocks noChangeShapeType="1"/>
              </p:cNvSpPr>
              <p:nvPr/>
            </p:nvSpPr>
            <p:spPr bwMode="auto">
              <a:xfrm>
                <a:off x="0" y="560590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8" name="直接连接符 933"/>
              <p:cNvSpPr>
                <a:spLocks noChangeShapeType="1"/>
              </p:cNvSpPr>
              <p:nvPr/>
            </p:nvSpPr>
            <p:spPr bwMode="auto">
              <a:xfrm>
                <a:off x="0" y="568774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69" name="直接连接符 934"/>
              <p:cNvSpPr>
                <a:spLocks noChangeShapeType="1"/>
              </p:cNvSpPr>
              <p:nvPr/>
            </p:nvSpPr>
            <p:spPr bwMode="auto">
              <a:xfrm>
                <a:off x="0" y="536038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0" name="直接连接符 935"/>
              <p:cNvSpPr>
                <a:spLocks noChangeShapeType="1"/>
              </p:cNvSpPr>
              <p:nvPr/>
            </p:nvSpPr>
            <p:spPr bwMode="auto">
              <a:xfrm>
                <a:off x="0" y="544222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1" name="直接连接符 936"/>
              <p:cNvSpPr>
                <a:spLocks noChangeShapeType="1"/>
              </p:cNvSpPr>
              <p:nvPr/>
            </p:nvSpPr>
            <p:spPr bwMode="auto">
              <a:xfrm>
                <a:off x="0" y="576957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2" name="直接连接符 937"/>
              <p:cNvSpPr>
                <a:spLocks noChangeShapeType="1"/>
              </p:cNvSpPr>
              <p:nvPr/>
            </p:nvSpPr>
            <p:spPr bwMode="auto">
              <a:xfrm>
                <a:off x="0" y="601509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3" name="直接连接符 938"/>
              <p:cNvSpPr>
                <a:spLocks noChangeShapeType="1"/>
              </p:cNvSpPr>
              <p:nvPr/>
            </p:nvSpPr>
            <p:spPr bwMode="auto">
              <a:xfrm>
                <a:off x="0" y="609693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4" name="直接连接符 939"/>
              <p:cNvSpPr>
                <a:spLocks noChangeShapeType="1"/>
              </p:cNvSpPr>
              <p:nvPr/>
            </p:nvSpPr>
            <p:spPr bwMode="auto">
              <a:xfrm>
                <a:off x="0" y="617876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5" name="直接连接符 940"/>
              <p:cNvSpPr>
                <a:spLocks noChangeShapeType="1"/>
              </p:cNvSpPr>
              <p:nvPr/>
            </p:nvSpPr>
            <p:spPr bwMode="auto">
              <a:xfrm>
                <a:off x="0" y="585141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6" name="直接连接符 941"/>
              <p:cNvSpPr>
                <a:spLocks noChangeShapeType="1"/>
              </p:cNvSpPr>
              <p:nvPr/>
            </p:nvSpPr>
            <p:spPr bwMode="auto">
              <a:xfrm>
                <a:off x="0" y="593325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7" name="直接连接符 942"/>
              <p:cNvSpPr>
                <a:spLocks noChangeShapeType="1"/>
              </p:cNvSpPr>
              <p:nvPr/>
            </p:nvSpPr>
            <p:spPr bwMode="auto">
              <a:xfrm>
                <a:off x="0" y="626060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8" name="直接连接符 943"/>
              <p:cNvSpPr>
                <a:spLocks noChangeShapeType="1"/>
              </p:cNvSpPr>
              <p:nvPr/>
            </p:nvSpPr>
            <p:spPr bwMode="auto">
              <a:xfrm>
                <a:off x="0" y="6506121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79" name="直接连接符 944"/>
              <p:cNvSpPr>
                <a:spLocks noChangeShapeType="1"/>
              </p:cNvSpPr>
              <p:nvPr/>
            </p:nvSpPr>
            <p:spPr bwMode="auto">
              <a:xfrm>
                <a:off x="0" y="6587959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80" name="直接连接符 945"/>
              <p:cNvSpPr>
                <a:spLocks noChangeShapeType="1"/>
              </p:cNvSpPr>
              <p:nvPr/>
            </p:nvSpPr>
            <p:spPr bwMode="auto">
              <a:xfrm>
                <a:off x="0" y="6669797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81" name="直接连接符 946"/>
              <p:cNvSpPr>
                <a:spLocks noChangeShapeType="1"/>
              </p:cNvSpPr>
              <p:nvPr/>
            </p:nvSpPr>
            <p:spPr bwMode="auto">
              <a:xfrm>
                <a:off x="0" y="634244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82" name="直接连接符 947"/>
              <p:cNvSpPr>
                <a:spLocks noChangeShapeType="1"/>
              </p:cNvSpPr>
              <p:nvPr/>
            </p:nvSpPr>
            <p:spPr bwMode="auto">
              <a:xfrm>
                <a:off x="0" y="642428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83" name="直接连接符 948"/>
              <p:cNvSpPr>
                <a:spLocks noChangeShapeType="1"/>
              </p:cNvSpPr>
              <p:nvPr/>
            </p:nvSpPr>
            <p:spPr bwMode="auto">
              <a:xfrm>
                <a:off x="0" y="6751635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84" name="直接连接符 949"/>
              <p:cNvSpPr>
                <a:spLocks noChangeShapeType="1"/>
              </p:cNvSpPr>
              <p:nvPr/>
            </p:nvSpPr>
            <p:spPr bwMode="auto">
              <a:xfrm>
                <a:off x="0" y="6833473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16" name="Group 90"/>
            <p:cNvGrpSpPr/>
            <p:nvPr/>
          </p:nvGrpSpPr>
          <p:grpSpPr bwMode="auto">
            <a:xfrm>
              <a:off x="0" y="163676"/>
              <a:ext cx="9144000" cy="6630466"/>
              <a:chOff x="0" y="0"/>
              <a:chExt cx="9144000" cy="6630466"/>
            </a:xfrm>
          </p:grpSpPr>
          <p:sp>
            <p:nvSpPr>
              <p:cNvPr id="17" name="直接连接符 782"/>
              <p:cNvSpPr>
                <a:spLocks noChangeShapeType="1"/>
              </p:cNvSpPr>
              <p:nvPr/>
            </p:nvSpPr>
            <p:spPr bwMode="auto">
              <a:xfrm>
                <a:off x="0" y="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8" name="直接连接符 783"/>
              <p:cNvSpPr>
                <a:spLocks noChangeShapeType="1"/>
              </p:cNvSpPr>
              <p:nvPr/>
            </p:nvSpPr>
            <p:spPr bwMode="auto">
              <a:xfrm>
                <a:off x="0" y="24551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9" name="直接连接符 784"/>
              <p:cNvSpPr>
                <a:spLocks noChangeShapeType="1"/>
              </p:cNvSpPr>
              <p:nvPr/>
            </p:nvSpPr>
            <p:spPr bwMode="auto">
              <a:xfrm>
                <a:off x="0" y="32735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" name="直接连接符 785"/>
              <p:cNvSpPr>
                <a:spLocks noChangeShapeType="1"/>
              </p:cNvSpPr>
              <p:nvPr/>
            </p:nvSpPr>
            <p:spPr bwMode="auto">
              <a:xfrm>
                <a:off x="0" y="40919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1" name="直接连接符 786"/>
              <p:cNvSpPr>
                <a:spLocks noChangeShapeType="1"/>
              </p:cNvSpPr>
              <p:nvPr/>
            </p:nvSpPr>
            <p:spPr bwMode="auto">
              <a:xfrm>
                <a:off x="0" y="8183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2" name="直接连接符 787"/>
              <p:cNvSpPr>
                <a:spLocks noChangeShapeType="1"/>
              </p:cNvSpPr>
              <p:nvPr/>
            </p:nvSpPr>
            <p:spPr bwMode="auto">
              <a:xfrm>
                <a:off x="0" y="16367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3" name="直接连接符 788"/>
              <p:cNvSpPr>
                <a:spLocks noChangeShapeType="1"/>
              </p:cNvSpPr>
              <p:nvPr/>
            </p:nvSpPr>
            <p:spPr bwMode="auto">
              <a:xfrm>
                <a:off x="0" y="49102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4" name="直接连接符 789"/>
              <p:cNvSpPr>
                <a:spLocks noChangeShapeType="1"/>
              </p:cNvSpPr>
              <p:nvPr/>
            </p:nvSpPr>
            <p:spPr bwMode="auto">
              <a:xfrm>
                <a:off x="0" y="73654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5" name="直接连接符 790"/>
              <p:cNvSpPr>
                <a:spLocks noChangeShapeType="1"/>
              </p:cNvSpPr>
              <p:nvPr/>
            </p:nvSpPr>
            <p:spPr bwMode="auto">
              <a:xfrm>
                <a:off x="0" y="81838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" name="直接连接符 791"/>
              <p:cNvSpPr>
                <a:spLocks noChangeShapeType="1"/>
              </p:cNvSpPr>
              <p:nvPr/>
            </p:nvSpPr>
            <p:spPr bwMode="auto">
              <a:xfrm>
                <a:off x="0" y="90021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" name="直接连接符 792"/>
              <p:cNvSpPr>
                <a:spLocks noChangeShapeType="1"/>
              </p:cNvSpPr>
              <p:nvPr/>
            </p:nvSpPr>
            <p:spPr bwMode="auto">
              <a:xfrm>
                <a:off x="0" y="57286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8" name="直接连接符 793"/>
              <p:cNvSpPr>
                <a:spLocks noChangeShapeType="1"/>
              </p:cNvSpPr>
              <p:nvPr/>
            </p:nvSpPr>
            <p:spPr bwMode="auto">
              <a:xfrm>
                <a:off x="0" y="65470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9" name="直接连接符 794"/>
              <p:cNvSpPr>
                <a:spLocks noChangeShapeType="1"/>
              </p:cNvSpPr>
              <p:nvPr/>
            </p:nvSpPr>
            <p:spPr bwMode="auto">
              <a:xfrm>
                <a:off x="0" y="98205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0" name="直接连接符 795"/>
              <p:cNvSpPr>
                <a:spLocks noChangeShapeType="1"/>
              </p:cNvSpPr>
              <p:nvPr/>
            </p:nvSpPr>
            <p:spPr bwMode="auto">
              <a:xfrm>
                <a:off x="0" y="122757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1" name="直接连接符 796"/>
              <p:cNvSpPr>
                <a:spLocks noChangeShapeType="1"/>
              </p:cNvSpPr>
              <p:nvPr/>
            </p:nvSpPr>
            <p:spPr bwMode="auto">
              <a:xfrm>
                <a:off x="0" y="130940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" name="直接连接符 797"/>
              <p:cNvSpPr>
                <a:spLocks noChangeShapeType="1"/>
              </p:cNvSpPr>
              <p:nvPr/>
            </p:nvSpPr>
            <p:spPr bwMode="auto">
              <a:xfrm>
                <a:off x="0" y="139124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3" name="直接连接符 798"/>
              <p:cNvSpPr>
                <a:spLocks noChangeShapeType="1"/>
              </p:cNvSpPr>
              <p:nvPr/>
            </p:nvSpPr>
            <p:spPr bwMode="auto">
              <a:xfrm>
                <a:off x="0" y="106389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4" name="直接连接符 799"/>
              <p:cNvSpPr>
                <a:spLocks noChangeShapeType="1"/>
              </p:cNvSpPr>
              <p:nvPr/>
            </p:nvSpPr>
            <p:spPr bwMode="auto">
              <a:xfrm>
                <a:off x="0" y="114573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5" name="直接连接符 800"/>
              <p:cNvSpPr>
                <a:spLocks noChangeShapeType="1"/>
              </p:cNvSpPr>
              <p:nvPr/>
            </p:nvSpPr>
            <p:spPr bwMode="auto">
              <a:xfrm>
                <a:off x="0" y="147308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6" name="直接连接符 801"/>
              <p:cNvSpPr>
                <a:spLocks noChangeShapeType="1"/>
              </p:cNvSpPr>
              <p:nvPr/>
            </p:nvSpPr>
            <p:spPr bwMode="auto">
              <a:xfrm>
                <a:off x="0" y="171859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7" name="直接连接符 802"/>
              <p:cNvSpPr>
                <a:spLocks noChangeShapeType="1"/>
              </p:cNvSpPr>
              <p:nvPr/>
            </p:nvSpPr>
            <p:spPr bwMode="auto">
              <a:xfrm>
                <a:off x="0" y="180043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8" name="直接连接符 803"/>
              <p:cNvSpPr>
                <a:spLocks noChangeShapeType="1"/>
              </p:cNvSpPr>
              <p:nvPr/>
            </p:nvSpPr>
            <p:spPr bwMode="auto">
              <a:xfrm>
                <a:off x="0" y="188227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9" name="直接连接符 804"/>
              <p:cNvSpPr>
                <a:spLocks noChangeShapeType="1"/>
              </p:cNvSpPr>
              <p:nvPr/>
            </p:nvSpPr>
            <p:spPr bwMode="auto">
              <a:xfrm>
                <a:off x="0" y="155492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0" name="直接连接符 805"/>
              <p:cNvSpPr>
                <a:spLocks noChangeShapeType="1"/>
              </p:cNvSpPr>
              <p:nvPr/>
            </p:nvSpPr>
            <p:spPr bwMode="auto">
              <a:xfrm>
                <a:off x="0" y="163676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1" name="直接连接符 806"/>
              <p:cNvSpPr>
                <a:spLocks noChangeShapeType="1"/>
              </p:cNvSpPr>
              <p:nvPr/>
            </p:nvSpPr>
            <p:spPr bwMode="auto">
              <a:xfrm>
                <a:off x="0" y="196411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2" name="直接连接符 807"/>
              <p:cNvSpPr>
                <a:spLocks noChangeShapeType="1"/>
              </p:cNvSpPr>
              <p:nvPr/>
            </p:nvSpPr>
            <p:spPr bwMode="auto">
              <a:xfrm>
                <a:off x="0" y="220962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3" name="直接连接符 808"/>
              <p:cNvSpPr>
                <a:spLocks noChangeShapeType="1"/>
              </p:cNvSpPr>
              <p:nvPr/>
            </p:nvSpPr>
            <p:spPr bwMode="auto">
              <a:xfrm>
                <a:off x="0" y="229146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4" name="直接连接符 809"/>
              <p:cNvSpPr>
                <a:spLocks noChangeShapeType="1"/>
              </p:cNvSpPr>
              <p:nvPr/>
            </p:nvSpPr>
            <p:spPr bwMode="auto">
              <a:xfrm>
                <a:off x="0" y="237330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5" name="直接连接符 810"/>
              <p:cNvSpPr>
                <a:spLocks noChangeShapeType="1"/>
              </p:cNvSpPr>
              <p:nvPr/>
            </p:nvSpPr>
            <p:spPr bwMode="auto">
              <a:xfrm>
                <a:off x="0" y="204595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6" name="直接连接符 811"/>
              <p:cNvSpPr>
                <a:spLocks noChangeShapeType="1"/>
              </p:cNvSpPr>
              <p:nvPr/>
            </p:nvSpPr>
            <p:spPr bwMode="auto">
              <a:xfrm>
                <a:off x="0" y="212778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7" name="直接连接符 812"/>
              <p:cNvSpPr>
                <a:spLocks noChangeShapeType="1"/>
              </p:cNvSpPr>
              <p:nvPr/>
            </p:nvSpPr>
            <p:spPr bwMode="auto">
              <a:xfrm>
                <a:off x="0" y="245514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8" name="直接连接符 813"/>
              <p:cNvSpPr>
                <a:spLocks noChangeShapeType="1"/>
              </p:cNvSpPr>
              <p:nvPr/>
            </p:nvSpPr>
            <p:spPr bwMode="auto">
              <a:xfrm>
                <a:off x="0" y="270065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49" name="直接连接符 814"/>
              <p:cNvSpPr>
                <a:spLocks noChangeShapeType="1"/>
              </p:cNvSpPr>
              <p:nvPr/>
            </p:nvSpPr>
            <p:spPr bwMode="auto">
              <a:xfrm>
                <a:off x="0" y="278249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0" name="直接连接符 815"/>
              <p:cNvSpPr>
                <a:spLocks noChangeShapeType="1"/>
              </p:cNvSpPr>
              <p:nvPr/>
            </p:nvSpPr>
            <p:spPr bwMode="auto">
              <a:xfrm>
                <a:off x="0" y="286433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1" name="直接连接符 816"/>
              <p:cNvSpPr>
                <a:spLocks noChangeShapeType="1"/>
              </p:cNvSpPr>
              <p:nvPr/>
            </p:nvSpPr>
            <p:spPr bwMode="auto">
              <a:xfrm>
                <a:off x="0" y="253697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2" name="直接连接符 817"/>
              <p:cNvSpPr>
                <a:spLocks noChangeShapeType="1"/>
              </p:cNvSpPr>
              <p:nvPr/>
            </p:nvSpPr>
            <p:spPr bwMode="auto">
              <a:xfrm>
                <a:off x="0" y="261881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3" name="直接连接符 818"/>
              <p:cNvSpPr>
                <a:spLocks noChangeShapeType="1"/>
              </p:cNvSpPr>
              <p:nvPr/>
            </p:nvSpPr>
            <p:spPr bwMode="auto">
              <a:xfrm>
                <a:off x="0" y="294616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4" name="直接连接符 819"/>
              <p:cNvSpPr>
                <a:spLocks noChangeShapeType="1"/>
              </p:cNvSpPr>
              <p:nvPr/>
            </p:nvSpPr>
            <p:spPr bwMode="auto">
              <a:xfrm>
                <a:off x="0" y="319168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5" name="直接连接符 820"/>
              <p:cNvSpPr>
                <a:spLocks noChangeShapeType="1"/>
              </p:cNvSpPr>
              <p:nvPr/>
            </p:nvSpPr>
            <p:spPr bwMode="auto">
              <a:xfrm>
                <a:off x="0" y="327352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6" name="直接连接符 821"/>
              <p:cNvSpPr>
                <a:spLocks noChangeShapeType="1"/>
              </p:cNvSpPr>
              <p:nvPr/>
            </p:nvSpPr>
            <p:spPr bwMode="auto">
              <a:xfrm>
                <a:off x="0" y="335535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7" name="直接连接符 822"/>
              <p:cNvSpPr>
                <a:spLocks noChangeShapeType="1"/>
              </p:cNvSpPr>
              <p:nvPr/>
            </p:nvSpPr>
            <p:spPr bwMode="auto">
              <a:xfrm>
                <a:off x="0" y="302800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8" name="直接连接符 823"/>
              <p:cNvSpPr>
                <a:spLocks noChangeShapeType="1"/>
              </p:cNvSpPr>
              <p:nvPr/>
            </p:nvSpPr>
            <p:spPr bwMode="auto">
              <a:xfrm>
                <a:off x="0" y="310984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59" name="直接连接符 824"/>
              <p:cNvSpPr>
                <a:spLocks noChangeShapeType="1"/>
              </p:cNvSpPr>
              <p:nvPr/>
            </p:nvSpPr>
            <p:spPr bwMode="auto">
              <a:xfrm>
                <a:off x="0" y="343719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0" name="直接连接符 825"/>
              <p:cNvSpPr>
                <a:spLocks noChangeShapeType="1"/>
              </p:cNvSpPr>
              <p:nvPr/>
            </p:nvSpPr>
            <p:spPr bwMode="auto">
              <a:xfrm>
                <a:off x="0" y="368271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1" name="直接连接符 826"/>
              <p:cNvSpPr>
                <a:spLocks noChangeShapeType="1"/>
              </p:cNvSpPr>
              <p:nvPr/>
            </p:nvSpPr>
            <p:spPr bwMode="auto">
              <a:xfrm>
                <a:off x="0" y="376454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2" name="直接连接符 827"/>
              <p:cNvSpPr>
                <a:spLocks noChangeShapeType="1"/>
              </p:cNvSpPr>
              <p:nvPr/>
            </p:nvSpPr>
            <p:spPr bwMode="auto">
              <a:xfrm>
                <a:off x="0" y="384638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3" name="直接连接符 828"/>
              <p:cNvSpPr>
                <a:spLocks noChangeShapeType="1"/>
              </p:cNvSpPr>
              <p:nvPr/>
            </p:nvSpPr>
            <p:spPr bwMode="auto">
              <a:xfrm>
                <a:off x="0" y="351903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4" name="直接连接符 829"/>
              <p:cNvSpPr>
                <a:spLocks noChangeShapeType="1"/>
              </p:cNvSpPr>
              <p:nvPr/>
            </p:nvSpPr>
            <p:spPr bwMode="auto">
              <a:xfrm>
                <a:off x="0" y="360087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5" name="直接连接符 830"/>
              <p:cNvSpPr>
                <a:spLocks noChangeShapeType="1"/>
              </p:cNvSpPr>
              <p:nvPr/>
            </p:nvSpPr>
            <p:spPr bwMode="auto">
              <a:xfrm>
                <a:off x="0" y="392822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6" name="直接连接符 831"/>
              <p:cNvSpPr>
                <a:spLocks noChangeShapeType="1"/>
              </p:cNvSpPr>
              <p:nvPr/>
            </p:nvSpPr>
            <p:spPr bwMode="auto">
              <a:xfrm>
                <a:off x="0" y="417373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7" name="直接连接符 832"/>
              <p:cNvSpPr>
                <a:spLocks noChangeShapeType="1"/>
              </p:cNvSpPr>
              <p:nvPr/>
            </p:nvSpPr>
            <p:spPr bwMode="auto">
              <a:xfrm>
                <a:off x="0" y="425557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8" name="直接连接符 833"/>
              <p:cNvSpPr>
                <a:spLocks noChangeShapeType="1"/>
              </p:cNvSpPr>
              <p:nvPr/>
            </p:nvSpPr>
            <p:spPr bwMode="auto">
              <a:xfrm>
                <a:off x="0" y="433741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69" name="直接连接符 834"/>
              <p:cNvSpPr>
                <a:spLocks noChangeShapeType="1"/>
              </p:cNvSpPr>
              <p:nvPr/>
            </p:nvSpPr>
            <p:spPr bwMode="auto">
              <a:xfrm>
                <a:off x="0" y="401006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0" name="直接连接符 835"/>
              <p:cNvSpPr>
                <a:spLocks noChangeShapeType="1"/>
              </p:cNvSpPr>
              <p:nvPr/>
            </p:nvSpPr>
            <p:spPr bwMode="auto">
              <a:xfrm>
                <a:off x="0" y="409190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1" name="直接连接符 836"/>
              <p:cNvSpPr>
                <a:spLocks noChangeShapeType="1"/>
              </p:cNvSpPr>
              <p:nvPr/>
            </p:nvSpPr>
            <p:spPr bwMode="auto">
              <a:xfrm>
                <a:off x="0" y="441925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2" name="直接连接符 837"/>
              <p:cNvSpPr>
                <a:spLocks noChangeShapeType="1"/>
              </p:cNvSpPr>
              <p:nvPr/>
            </p:nvSpPr>
            <p:spPr bwMode="auto">
              <a:xfrm>
                <a:off x="0" y="466476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3" name="直接连接符 838"/>
              <p:cNvSpPr>
                <a:spLocks noChangeShapeType="1"/>
              </p:cNvSpPr>
              <p:nvPr/>
            </p:nvSpPr>
            <p:spPr bwMode="auto">
              <a:xfrm>
                <a:off x="0" y="474660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4" name="直接连接符 839"/>
              <p:cNvSpPr>
                <a:spLocks noChangeShapeType="1"/>
              </p:cNvSpPr>
              <p:nvPr/>
            </p:nvSpPr>
            <p:spPr bwMode="auto">
              <a:xfrm>
                <a:off x="0" y="482844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5" name="直接连接符 840"/>
              <p:cNvSpPr>
                <a:spLocks noChangeShapeType="1"/>
              </p:cNvSpPr>
              <p:nvPr/>
            </p:nvSpPr>
            <p:spPr bwMode="auto">
              <a:xfrm>
                <a:off x="0" y="450109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6" name="直接连接符 841"/>
              <p:cNvSpPr>
                <a:spLocks noChangeShapeType="1"/>
              </p:cNvSpPr>
              <p:nvPr/>
            </p:nvSpPr>
            <p:spPr bwMode="auto">
              <a:xfrm>
                <a:off x="0" y="458292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7" name="直接连接符 842"/>
              <p:cNvSpPr>
                <a:spLocks noChangeShapeType="1"/>
              </p:cNvSpPr>
              <p:nvPr/>
            </p:nvSpPr>
            <p:spPr bwMode="auto">
              <a:xfrm>
                <a:off x="0" y="491028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8" name="直接连接符 843"/>
              <p:cNvSpPr>
                <a:spLocks noChangeShapeType="1"/>
              </p:cNvSpPr>
              <p:nvPr/>
            </p:nvSpPr>
            <p:spPr bwMode="auto">
              <a:xfrm>
                <a:off x="0" y="515579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9" name="直接连接符 844"/>
              <p:cNvSpPr>
                <a:spLocks noChangeShapeType="1"/>
              </p:cNvSpPr>
              <p:nvPr/>
            </p:nvSpPr>
            <p:spPr bwMode="auto">
              <a:xfrm>
                <a:off x="0" y="523763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0" name="直接连接符 845"/>
              <p:cNvSpPr>
                <a:spLocks noChangeShapeType="1"/>
              </p:cNvSpPr>
              <p:nvPr/>
            </p:nvSpPr>
            <p:spPr bwMode="auto">
              <a:xfrm>
                <a:off x="0" y="531947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1" name="直接连接符 846"/>
              <p:cNvSpPr>
                <a:spLocks noChangeShapeType="1"/>
              </p:cNvSpPr>
              <p:nvPr/>
            </p:nvSpPr>
            <p:spPr bwMode="auto">
              <a:xfrm>
                <a:off x="0" y="499211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" name="直接连接符 847"/>
              <p:cNvSpPr>
                <a:spLocks noChangeShapeType="1"/>
              </p:cNvSpPr>
              <p:nvPr/>
            </p:nvSpPr>
            <p:spPr bwMode="auto">
              <a:xfrm>
                <a:off x="0" y="507395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3" name="直接连接符 848"/>
              <p:cNvSpPr>
                <a:spLocks noChangeShapeType="1"/>
              </p:cNvSpPr>
              <p:nvPr/>
            </p:nvSpPr>
            <p:spPr bwMode="auto">
              <a:xfrm>
                <a:off x="0" y="540130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4" name="直接连接符 849"/>
              <p:cNvSpPr>
                <a:spLocks noChangeShapeType="1"/>
              </p:cNvSpPr>
              <p:nvPr/>
            </p:nvSpPr>
            <p:spPr bwMode="auto">
              <a:xfrm>
                <a:off x="0" y="564682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5" name="直接连接符 850"/>
              <p:cNvSpPr>
                <a:spLocks noChangeShapeType="1"/>
              </p:cNvSpPr>
              <p:nvPr/>
            </p:nvSpPr>
            <p:spPr bwMode="auto">
              <a:xfrm>
                <a:off x="0" y="572866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6" name="直接连接符 851"/>
              <p:cNvSpPr>
                <a:spLocks noChangeShapeType="1"/>
              </p:cNvSpPr>
              <p:nvPr/>
            </p:nvSpPr>
            <p:spPr bwMode="auto">
              <a:xfrm>
                <a:off x="0" y="581049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7" name="直接连接符 852"/>
              <p:cNvSpPr>
                <a:spLocks noChangeShapeType="1"/>
              </p:cNvSpPr>
              <p:nvPr/>
            </p:nvSpPr>
            <p:spPr bwMode="auto">
              <a:xfrm>
                <a:off x="0" y="548314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8" name="直接连接符 853"/>
              <p:cNvSpPr>
                <a:spLocks noChangeShapeType="1"/>
              </p:cNvSpPr>
              <p:nvPr/>
            </p:nvSpPr>
            <p:spPr bwMode="auto">
              <a:xfrm>
                <a:off x="0" y="556498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9" name="直接连接符 854"/>
              <p:cNvSpPr>
                <a:spLocks noChangeShapeType="1"/>
              </p:cNvSpPr>
              <p:nvPr/>
            </p:nvSpPr>
            <p:spPr bwMode="auto">
              <a:xfrm>
                <a:off x="0" y="589233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0" name="直接连接符 855"/>
              <p:cNvSpPr>
                <a:spLocks noChangeShapeType="1"/>
              </p:cNvSpPr>
              <p:nvPr/>
            </p:nvSpPr>
            <p:spPr bwMode="auto">
              <a:xfrm>
                <a:off x="0" y="613785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1" name="直接连接符 856"/>
              <p:cNvSpPr>
                <a:spLocks noChangeShapeType="1"/>
              </p:cNvSpPr>
              <p:nvPr/>
            </p:nvSpPr>
            <p:spPr bwMode="auto">
              <a:xfrm>
                <a:off x="0" y="621968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2" name="直接连接符 857"/>
              <p:cNvSpPr>
                <a:spLocks noChangeShapeType="1"/>
              </p:cNvSpPr>
              <p:nvPr/>
            </p:nvSpPr>
            <p:spPr bwMode="auto">
              <a:xfrm>
                <a:off x="0" y="6301526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3" name="直接连接符 858"/>
              <p:cNvSpPr>
                <a:spLocks noChangeShapeType="1"/>
              </p:cNvSpPr>
              <p:nvPr/>
            </p:nvSpPr>
            <p:spPr bwMode="auto">
              <a:xfrm>
                <a:off x="0" y="597417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4" name="直接连接符 859"/>
              <p:cNvSpPr>
                <a:spLocks noChangeShapeType="1"/>
              </p:cNvSpPr>
              <p:nvPr/>
            </p:nvSpPr>
            <p:spPr bwMode="auto">
              <a:xfrm>
                <a:off x="0" y="605601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5" name="直接连接符 860"/>
              <p:cNvSpPr>
                <a:spLocks noChangeShapeType="1"/>
              </p:cNvSpPr>
              <p:nvPr/>
            </p:nvSpPr>
            <p:spPr bwMode="auto">
              <a:xfrm>
                <a:off x="0" y="6383364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6" name="直接连接符 861"/>
              <p:cNvSpPr>
                <a:spLocks noChangeShapeType="1"/>
              </p:cNvSpPr>
              <p:nvPr/>
            </p:nvSpPr>
            <p:spPr bwMode="auto">
              <a:xfrm>
                <a:off x="0" y="6628878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7" name="直接连接符 862"/>
              <p:cNvSpPr>
                <a:spLocks noChangeShapeType="1"/>
              </p:cNvSpPr>
              <p:nvPr/>
            </p:nvSpPr>
            <p:spPr bwMode="auto">
              <a:xfrm>
                <a:off x="0" y="6465202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8" name="直接连接符 863"/>
              <p:cNvSpPr>
                <a:spLocks noChangeShapeType="1"/>
              </p:cNvSpPr>
              <p:nvPr/>
            </p:nvSpPr>
            <p:spPr bwMode="auto">
              <a:xfrm>
                <a:off x="0" y="6547040"/>
                <a:ext cx="9144000" cy="1588"/>
              </a:xfrm>
              <a:prstGeom prst="line">
                <a:avLst/>
              </a:prstGeom>
              <a:noFill/>
              <a:ln w="3175" cap="flat" cmpd="sng">
                <a:solidFill>
                  <a:srgbClr val="D3AA73">
                    <a:alpha val="20000"/>
                  </a:srgbClr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40BB0-28C6-4EC2-9616-DDA75DEFEDAD}" type="datetimeFigureOut">
              <a:rPr lang="zh-CN" altLang="en-US" smtClean="0"/>
              <a:pPr/>
              <a:t>2021/10/7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56F46-8132-45EB-9A27-9CA038BA5FC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622300" y="1104901"/>
            <a:ext cx="10954459" cy="52144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22301" y="156769"/>
            <a:ext cx="10954459" cy="796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530" name="矩形 551"/>
          <p:cNvSpPr>
            <a:spLocks noChangeArrowheads="1"/>
          </p:cNvSpPr>
          <p:nvPr/>
        </p:nvSpPr>
        <p:spPr bwMode="auto">
          <a:xfrm>
            <a:off x="0" y="-13036"/>
            <a:ext cx="12192000" cy="128463"/>
          </a:xfrm>
          <a:prstGeom prst="rect">
            <a:avLst/>
          </a:prstGeom>
          <a:solidFill>
            <a:srgbClr val="D3AA7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0" indent="0" algn="just" defTabSz="685800" rtl="0" eaLnBrk="1" latinLnBrk="0" hangingPunct="1">
        <a:spcBef>
          <a:spcPts val="300"/>
        </a:spcBef>
        <a:spcAft>
          <a:spcPts val="300"/>
        </a:spcAft>
        <a:buClr>
          <a:schemeClr val="accent1"/>
        </a:buClr>
        <a:buSzPct val="50000"/>
        <a:buFont typeface="Wingdings" pitchFamily="2" charset="2"/>
        <a:buNone/>
        <a:defRPr lang="zh-CN" altLang="en-US" sz="24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361950" algn="just" defTabSz="685800" rtl="0" eaLnBrk="1" latinLnBrk="0" hangingPunct="1">
        <a:spcBef>
          <a:spcPts val="300"/>
        </a:spcBef>
        <a:spcAft>
          <a:spcPts val="300"/>
        </a:spcAft>
        <a:buClr>
          <a:schemeClr val="accent2">
            <a:lumMod val="60000"/>
            <a:lumOff val="40000"/>
          </a:schemeClr>
        </a:buClr>
        <a:buFont typeface="幼圆" pitchFamily="49" charset="-122"/>
        <a:buChar char=" 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539750" indent="0" algn="l" defTabSz="685800" rtl="0" eaLnBrk="1" latinLnBrk="0" hangingPunct="1">
        <a:spcBef>
          <a:spcPts val="300"/>
        </a:spcBef>
        <a:spcAft>
          <a:spcPts val="300"/>
        </a:spcAft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0" algn="l" defTabSz="685800" rtl="0" eaLnBrk="1" latinLnBrk="0" hangingPunct="1">
        <a:spcBef>
          <a:spcPts val="300"/>
        </a:spcBef>
        <a:spcAft>
          <a:spcPts val="300"/>
        </a:spcAft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9795" indent="0" algn="l" defTabSz="685800" rtl="0" eaLnBrk="1" latinLnBrk="0" hangingPunct="1">
        <a:spcBef>
          <a:spcPts val="300"/>
        </a:spcBef>
        <a:spcAft>
          <a:spcPts val="300"/>
        </a:spcAft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49252" y="2229394"/>
            <a:ext cx="6938885" cy="955057"/>
          </a:xfrm>
        </p:spPr>
        <p:txBody>
          <a:bodyPr>
            <a:normAutofit fontScale="90000"/>
          </a:bodyPr>
          <a:lstStyle/>
          <a:p>
            <a:r>
              <a:rPr lang="zh-CN" altLang="en-US" sz="5400" dirty="0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任务</a:t>
            </a:r>
            <a:r>
              <a:rPr lang="en-US" altLang="zh-CN" sz="5400" dirty="0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3 </a:t>
            </a:r>
            <a:r>
              <a:rPr lang="en-US" altLang="zh-CN" sz="5400" dirty="0" smtClean="0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  </a:t>
            </a:r>
            <a:r>
              <a:rPr lang="zh-CN" altLang="en-US" sz="5400" dirty="0" smtClean="0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孵化</a:t>
            </a:r>
            <a:r>
              <a:rPr lang="zh-CN" altLang="en-US" sz="5400" dirty="0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效果检查</a:t>
            </a:r>
            <a:endParaRPr lang="zh-CN" altLang="en-US" sz="5400" dirty="0">
              <a:solidFill>
                <a:schemeClr val="tx1">
                  <a:lumMod val="50000"/>
                </a:schemeClr>
              </a:solidFill>
              <a:latin typeface="+mn-ea"/>
              <a:ea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5182" y="478971"/>
            <a:ext cx="6736442" cy="700232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</a:rPr>
              <a:t>三、孵化指标统计和孵化效果分析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49624" y="1104900"/>
                <a:ext cx="11551023" cy="497368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dirty="0" smtClean="0">
                    <a:solidFill>
                      <a:schemeClr val="tx1">
                        <a:lumMod val="50000"/>
                      </a:schemeClr>
                    </a:solidFill>
                  </a:rPr>
                  <a:t>1.</a:t>
                </a:r>
                <a:r>
                  <a:rPr lang="zh-CN" altLang="en-US" dirty="0" smtClean="0">
                    <a:solidFill>
                      <a:schemeClr val="tx1">
                        <a:lumMod val="50000"/>
                      </a:schemeClr>
                    </a:solidFill>
                  </a:rPr>
                  <a:t>种蛋受精率：指受精蛋占入孵蛋的百分比。</a:t>
                </a:r>
                <a:endParaRPr lang="en-US" altLang="zh-CN" dirty="0" smtClean="0">
                  <a:solidFill>
                    <a:schemeClr val="tx1">
                      <a:lumMod val="50000"/>
                    </a:schemeClr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50000"/>
                      </a:schemeClr>
                    </a:solidFill>
                  </a:rPr>
                  <a:t>种蛋受精</a:t>
                </a:r>
                <a:r>
                  <a:rPr lang="zh-CN" altLang="en-US" dirty="0" smtClean="0">
                    <a:solidFill>
                      <a:schemeClr val="tx1">
                        <a:lumMod val="50000"/>
                      </a:schemeClr>
                    </a:solidFill>
                  </a:rPr>
                  <a:t>率</a:t>
                </a:r>
                <a:r>
                  <a:rPr lang="en-US" altLang="zh-CN" dirty="0" smtClean="0">
                    <a:solidFill>
                      <a:schemeClr val="tx1">
                        <a:lumMod val="50000"/>
                      </a:schemeClr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/>
                          </a:rPr>
                          <m:t>受精蛋数</m:t>
                        </m:r>
                      </m:num>
                      <m:den>
                        <m:r>
                          <a:rPr lang="zh-CN" altLang="en-US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/>
                          </a:rPr>
                          <m:t>入孵</m:t>
                        </m:r>
                        <m:r>
                          <a:rPr lang="zh-CN" altLang="en-US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/>
                          </a:rPr>
                          <m:t>蛋数</m:t>
                        </m:r>
                      </m:den>
                    </m:f>
                  </m:oMath>
                </a14:m>
                <a:r>
                  <a:rPr lang="zh-CN" altLang="en-US" dirty="0">
                    <a:solidFill>
                      <a:schemeClr val="tx1">
                        <a:lumMod val="50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1">
                        <a:lumMod val="50000"/>
                      </a:schemeClr>
                    </a:solidFill>
                  </a:rPr>
                  <a:t>× </a:t>
                </a:r>
                <a:r>
                  <a:rPr lang="en-US" altLang="zh-CN" dirty="0" smtClean="0">
                    <a:solidFill>
                      <a:schemeClr val="tx1">
                        <a:lumMod val="50000"/>
                      </a:schemeClr>
                    </a:solidFill>
                  </a:rPr>
                  <a:t>100%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50000"/>
                      </a:schemeClr>
                    </a:solidFill>
                  </a:rPr>
                  <a:t>一般</a:t>
                </a:r>
                <a:r>
                  <a:rPr lang="en-US" altLang="zh-CN" dirty="0">
                    <a:solidFill>
                      <a:schemeClr val="tx1">
                        <a:lumMod val="50000"/>
                      </a:schemeClr>
                    </a:solidFill>
                  </a:rPr>
                  <a:t>&gt; 90%</a:t>
                </a:r>
                <a:r>
                  <a:rPr lang="zh-CN" altLang="en-US" dirty="0">
                    <a:solidFill>
                      <a:schemeClr val="tx1">
                        <a:lumMod val="50000"/>
                      </a:schemeClr>
                    </a:solidFill>
                  </a:rPr>
                  <a:t>，高可达</a:t>
                </a:r>
                <a:r>
                  <a:rPr lang="en-US" altLang="zh-CN" dirty="0">
                    <a:solidFill>
                      <a:schemeClr val="tx1">
                        <a:lumMod val="50000"/>
                      </a:schemeClr>
                    </a:solidFill>
                  </a:rPr>
                  <a:t>98%</a:t>
                </a:r>
                <a:r>
                  <a:rPr lang="zh-CN" altLang="en-US" dirty="0">
                    <a:solidFill>
                      <a:schemeClr val="tx1">
                        <a:lumMod val="50000"/>
                      </a:schemeClr>
                    </a:solidFill>
                  </a:rPr>
                  <a:t>以上 </a:t>
                </a:r>
              </a:p>
              <a:p>
                <a:pPr>
                  <a:lnSpc>
                    <a:spcPct val="150000"/>
                  </a:lnSpc>
                </a:pPr>
                <a:endParaRPr lang="en-US" altLang="zh-CN" dirty="0">
                  <a:solidFill>
                    <a:schemeClr val="tx1">
                      <a:lumMod val="50000"/>
                    </a:schemeClr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dirty="0" smtClean="0">
                    <a:solidFill>
                      <a:schemeClr val="tx1">
                        <a:lumMod val="50000"/>
                      </a:schemeClr>
                    </a:solidFill>
                  </a:rPr>
                  <a:t>2.</a:t>
                </a:r>
                <a:r>
                  <a:rPr lang="zh-CN" altLang="en-US" dirty="0" smtClean="0">
                    <a:solidFill>
                      <a:schemeClr val="tx1">
                        <a:lumMod val="50000"/>
                      </a:schemeClr>
                    </a:solidFill>
                  </a:rPr>
                  <a:t>受精蛋孵化率：指出雏数占受精蛋的百分比。</a:t>
                </a:r>
                <a:endParaRPr lang="en-US" altLang="zh-CN" dirty="0" smtClean="0">
                  <a:solidFill>
                    <a:schemeClr val="tx1">
                      <a:lumMod val="50000"/>
                    </a:schemeClr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50000"/>
                      </a:schemeClr>
                    </a:solidFill>
                  </a:rPr>
                  <a:t>受精</a:t>
                </a:r>
                <a:r>
                  <a:rPr lang="zh-CN" altLang="en-US" dirty="0" smtClean="0">
                    <a:solidFill>
                      <a:schemeClr val="tx1">
                        <a:lumMod val="50000"/>
                      </a:schemeClr>
                    </a:solidFill>
                  </a:rPr>
                  <a:t>蛋孵化率</a:t>
                </a:r>
                <a:r>
                  <a:rPr lang="en-US" altLang="zh-CN" dirty="0" smtClean="0">
                    <a:solidFill>
                      <a:schemeClr val="tx1">
                        <a:lumMod val="50000"/>
                      </a:schemeClr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/>
                          </a:rPr>
                          <m:t>出雏数</m:t>
                        </m:r>
                      </m:num>
                      <m:den>
                        <m:r>
                          <a:rPr lang="zh-CN" altLang="en-US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/>
                          </a:rPr>
                          <m:t>受精蛋数</m:t>
                        </m:r>
                      </m:den>
                    </m:f>
                  </m:oMath>
                </a14:m>
                <a:r>
                  <a:rPr lang="en-US" altLang="zh-CN" dirty="0">
                    <a:solidFill>
                      <a:schemeClr val="tx1">
                        <a:lumMod val="50000"/>
                      </a:schemeClr>
                    </a:solidFill>
                  </a:rPr>
                  <a:t>× 100</a:t>
                </a:r>
                <a:r>
                  <a:rPr lang="en-US" altLang="zh-CN" dirty="0" smtClean="0">
                    <a:solidFill>
                      <a:schemeClr val="tx1">
                        <a:lumMod val="50000"/>
                      </a:schemeClr>
                    </a:solidFill>
                  </a:rPr>
                  <a:t>%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50000"/>
                      </a:schemeClr>
                    </a:solidFill>
                  </a:rPr>
                  <a:t> 高</a:t>
                </a:r>
                <a:r>
                  <a:rPr lang="en-US" altLang="zh-CN" dirty="0">
                    <a:solidFill>
                      <a:schemeClr val="tx1">
                        <a:lumMod val="50000"/>
                      </a:schemeClr>
                    </a:solidFill>
                  </a:rPr>
                  <a:t>&gt; 90%</a:t>
                </a:r>
              </a:p>
              <a:p>
                <a:endParaRPr lang="en-US" altLang="zh-CN" dirty="0" smtClean="0"/>
              </a:p>
              <a:p>
                <a:endParaRPr lang="zh-CN" altLang="en-US" dirty="0"/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9624" y="1104900"/>
                <a:ext cx="11551023" cy="4973683"/>
              </a:xfrm>
              <a:blipFill rotWithShape="0">
                <a:blip r:embed="rId2"/>
                <a:stretch>
                  <a:fillRect l="-792" b="-2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1098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6089" y="426735"/>
            <a:ext cx="7797352" cy="796011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三、孵化指标统计和孵化效果分析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83325" y="1222746"/>
                <a:ext cx="11173347" cy="5082260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r>
                  <a:rPr lang="en-US" altLang="zh-CN" dirty="0">
                    <a:solidFill>
                      <a:schemeClr val="tx1">
                        <a:lumMod val="50000"/>
                      </a:schemeClr>
                    </a:solidFill>
                  </a:rPr>
                  <a:t>3.</a:t>
                </a:r>
                <a:r>
                  <a:rPr lang="zh-CN" altLang="en-US" dirty="0">
                    <a:solidFill>
                      <a:schemeClr val="tx1">
                        <a:lumMod val="50000"/>
                      </a:schemeClr>
                    </a:solidFill>
                  </a:rPr>
                  <a:t>入孵蛋孵化率：指出雏数占入孵蛋的百分比</a:t>
                </a:r>
                <a:endParaRPr lang="en-US" altLang="zh-CN" dirty="0">
                  <a:solidFill>
                    <a:schemeClr val="tx1">
                      <a:lumMod val="50000"/>
                    </a:schemeClr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50000"/>
                      </a:schemeClr>
                    </a:solidFill>
                  </a:rPr>
                  <a:t>入孵蛋孵化率</a:t>
                </a:r>
                <a:r>
                  <a:rPr lang="en-US" altLang="zh-CN" dirty="0">
                    <a:solidFill>
                      <a:schemeClr val="tx1">
                        <a:lumMod val="50000"/>
                      </a:schemeClr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出雏数</m:t>
                        </m:r>
                      </m:num>
                      <m:den>
                        <m:r>
                          <a:rPr lang="zh-CN" altLang="en-US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入孵蛋数</m:t>
                        </m:r>
                      </m:den>
                    </m:f>
                  </m:oMath>
                </a14:m>
                <a:r>
                  <a:rPr lang="en-US" altLang="zh-CN" dirty="0">
                    <a:solidFill>
                      <a:schemeClr val="tx1">
                        <a:lumMod val="50000"/>
                      </a:schemeClr>
                    </a:solidFill>
                  </a:rPr>
                  <a:t>× 100%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dirty="0" smtClean="0">
                    <a:solidFill>
                      <a:srgbClr val="FF0000"/>
                    </a:solidFill>
                  </a:rPr>
                  <a:t>入孵蛋孵化率反映了种鸡和种蛋的质量、种蛋保存和孵化技术等综合水平。</a:t>
                </a:r>
                <a:endParaRPr lang="en-US" altLang="zh-CN" dirty="0" smtClean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dirty="0"/>
                  <a:t> </a:t>
                </a:r>
                <a:r>
                  <a:rPr lang="zh-CN" altLang="en-US" dirty="0">
                    <a:solidFill>
                      <a:schemeClr val="tx1">
                        <a:lumMod val="50000"/>
                      </a:schemeClr>
                    </a:solidFill>
                  </a:rPr>
                  <a:t>高</a:t>
                </a:r>
                <a:r>
                  <a:rPr lang="en-US" altLang="zh-CN" dirty="0">
                    <a:solidFill>
                      <a:schemeClr val="tx1">
                        <a:lumMod val="50000"/>
                      </a:schemeClr>
                    </a:solidFill>
                  </a:rPr>
                  <a:t>&gt; 87%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dirty="0">
                    <a:solidFill>
                      <a:schemeClr val="tx1">
                        <a:lumMod val="50000"/>
                      </a:schemeClr>
                    </a:solidFill>
                  </a:rPr>
                  <a:t>4.</a:t>
                </a:r>
                <a:r>
                  <a:rPr lang="zh-CN" altLang="en-US" dirty="0">
                    <a:solidFill>
                      <a:schemeClr val="tx1">
                        <a:lumMod val="50000"/>
                      </a:schemeClr>
                    </a:solidFill>
                  </a:rPr>
                  <a:t>健雏率：指健康雏数占出雏数的百分比</a:t>
                </a:r>
                <a:endParaRPr lang="en-US" altLang="zh-CN" dirty="0">
                  <a:solidFill>
                    <a:schemeClr val="tx1">
                      <a:lumMod val="50000"/>
                    </a:schemeClr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50000"/>
                      </a:schemeClr>
                    </a:solidFill>
                  </a:rPr>
                  <a:t>健雏率</a:t>
                </a:r>
                <a:r>
                  <a:rPr lang="en-US" altLang="zh-CN" dirty="0">
                    <a:solidFill>
                      <a:schemeClr val="tx1">
                        <a:lumMod val="50000"/>
                      </a:schemeClr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健雏数</m:t>
                        </m:r>
                      </m:num>
                      <m:den>
                        <m:r>
                          <a:rPr lang="zh-CN" altLang="en-US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出雏数</m:t>
                        </m:r>
                      </m:den>
                    </m:f>
                  </m:oMath>
                </a14:m>
                <a:r>
                  <a:rPr lang="en-US" altLang="zh-CN" dirty="0">
                    <a:solidFill>
                      <a:schemeClr val="tx1">
                        <a:lumMod val="50000"/>
                      </a:schemeClr>
                    </a:solidFill>
                  </a:rPr>
                  <a:t>× 100%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50000"/>
                      </a:schemeClr>
                    </a:solidFill>
                  </a:rPr>
                  <a:t>高</a:t>
                </a:r>
                <a:r>
                  <a:rPr lang="en-US" altLang="zh-CN" dirty="0">
                    <a:solidFill>
                      <a:schemeClr val="tx1">
                        <a:lumMod val="50000"/>
                      </a:schemeClr>
                    </a:solidFill>
                  </a:rPr>
                  <a:t>&gt; 98</a:t>
                </a:r>
                <a:r>
                  <a:rPr lang="en-US" altLang="zh-CN" dirty="0" smtClean="0">
                    <a:solidFill>
                      <a:schemeClr val="tx1">
                        <a:lumMod val="50000"/>
                      </a:schemeClr>
                    </a:solidFill>
                  </a:rPr>
                  <a:t>%</a:t>
                </a:r>
                <a:endParaRPr lang="en-US" altLang="zh-CN" dirty="0"/>
              </a:p>
              <a:p>
                <a:endParaRPr lang="zh-CN" altLang="en-US" dirty="0"/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3325" y="1222746"/>
                <a:ext cx="11173347" cy="5082260"/>
              </a:xfrm>
              <a:blipFill rotWithShape="0">
                <a:blip r:embed="rId2"/>
                <a:stretch>
                  <a:fillRect l="-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6927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440" y="400609"/>
            <a:ext cx="7102202" cy="670545"/>
          </a:xfrm>
        </p:spPr>
        <p:txBody>
          <a:bodyPr/>
          <a:lstStyle/>
          <a:p>
            <a:r>
              <a:rPr lang="zh-CN" altLang="en-US" sz="4000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一、</a:t>
            </a:r>
            <a:r>
              <a:rPr lang="zh-CN" altLang="en-US" sz="4000" dirty="0">
                <a:solidFill>
                  <a:schemeClr val="bg2">
                    <a:lumMod val="10000"/>
                  </a:schemeClr>
                </a:solidFill>
                <a:sym typeface="+mn-ea"/>
              </a:rPr>
              <a:t>孵化期鸡胚的</a:t>
            </a:r>
            <a:r>
              <a:rPr lang="zh-CN" altLang="en-US" sz="4000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发育过程</a:t>
            </a:r>
            <a:endParaRPr lang="zh-CN" altLang="en-US" sz="40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8507" y="1482272"/>
            <a:ext cx="7443470" cy="46193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44221" y="426735"/>
            <a:ext cx="6510019" cy="796011"/>
          </a:xfrm>
        </p:spPr>
        <p:txBody>
          <a:bodyPr/>
          <a:lstStyle/>
          <a:p>
            <a:r>
              <a:rPr lang="zh-CN" altLang="en-US" sz="4000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一、</a:t>
            </a:r>
            <a:r>
              <a:rPr lang="zh-CN" altLang="en-US" sz="4000" dirty="0">
                <a:solidFill>
                  <a:schemeClr val="bg2">
                    <a:lumMod val="10000"/>
                  </a:schemeClr>
                </a:solidFill>
                <a:sym typeface="+mn-ea"/>
              </a:rPr>
              <a:t>孵化期鸡胚的</a:t>
            </a:r>
            <a:r>
              <a:rPr lang="zh-CN" altLang="en-US" sz="4000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发育过程</a:t>
            </a:r>
            <a:endParaRPr lang="zh-CN" altLang="en-US" sz="40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8253" y="1529534"/>
            <a:ext cx="7428593" cy="4413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35811" y="600906"/>
            <a:ext cx="6962864" cy="796011"/>
          </a:xfrm>
        </p:spPr>
        <p:txBody>
          <a:bodyPr/>
          <a:lstStyle/>
          <a:p>
            <a:r>
              <a:rPr lang="zh-CN" altLang="en-US" sz="4000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一、</a:t>
            </a:r>
            <a:r>
              <a:rPr lang="zh-CN" altLang="en-US" sz="4000" dirty="0">
                <a:solidFill>
                  <a:schemeClr val="bg2">
                    <a:lumMod val="10000"/>
                  </a:schemeClr>
                </a:solidFill>
                <a:sym typeface="+mn-ea"/>
              </a:rPr>
              <a:t>孵化期鸡胚的</a:t>
            </a:r>
            <a:r>
              <a:rPr lang="zh-CN" altLang="en-US" sz="4000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发育过程</a:t>
            </a:r>
            <a:endParaRPr lang="zh-CN" altLang="en-US" sz="40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7558" y="1765753"/>
            <a:ext cx="6883944" cy="3999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6474" y="409318"/>
            <a:ext cx="6997698" cy="796011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一、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sym typeface="+mn-ea"/>
              </a:rPr>
              <a:t>孵化期鸡胚的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  <a:sym typeface="+mn-ea"/>
              </a:rPr>
              <a:t>发育过程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5947" y="1667692"/>
            <a:ext cx="5619115" cy="4154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0" name="Picture 4"/>
          <p:cNvPicPr>
            <a:picLocks noChangeAspect="1" noChangeArrowheads="1"/>
          </p:cNvPicPr>
          <p:nvPr/>
        </p:nvPicPr>
        <p:blipFill>
          <a:blip r:embed="rId2" cstate="print">
            <a:lum bright="12000" contrast="18000"/>
          </a:blip>
          <a:srcRect/>
          <a:stretch>
            <a:fillRect/>
          </a:stretch>
        </p:blipFill>
        <p:spPr bwMode="auto">
          <a:xfrm>
            <a:off x="2177228" y="1375954"/>
            <a:ext cx="7114818" cy="4617791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027206" y="437605"/>
            <a:ext cx="10058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</a:rPr>
              <a:t>二、胚胎死亡的规律分析 </a:t>
            </a:r>
            <a:endParaRPr lang="zh-CN" altLang="en-US" dirty="0">
              <a:solidFill>
                <a:schemeClr val="bg2">
                  <a:lumMod val="10000"/>
                </a:schemeClr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0388752"/>
              </p:ext>
            </p:extLst>
          </p:nvPr>
        </p:nvGraphicFramePr>
        <p:xfrm>
          <a:off x="2070847" y="2850776"/>
          <a:ext cx="8001000" cy="1735836"/>
        </p:xfrm>
        <a:graphic>
          <a:graphicData uri="http://schemas.openxmlformats.org/drawingml/2006/table">
            <a:tbl>
              <a:tblPr/>
              <a:tblGrid>
                <a:gridCol w="1670050"/>
                <a:gridCol w="1114425"/>
                <a:gridCol w="1558925"/>
                <a:gridCol w="1585913"/>
                <a:gridCol w="2071687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仿宋_GB2312" pitchFamily="49" charset="-122"/>
                        <a:ea typeface="仿宋_GB2312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占全部死胚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第一高峰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3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～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5d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3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～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6d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2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～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4d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15%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第二高峰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18d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24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～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27d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26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～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30d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仿宋_GB2312" pitchFamily="49" charset="-122"/>
                          <a:ea typeface="仿宋_GB2312" pitchFamily="49" charset="-122"/>
                        </a:rPr>
                        <a:t>50%</a:t>
                      </a: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仿宋_GB2312" pitchFamily="49" charset="-122"/>
                        <a:ea typeface="仿宋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3859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26012" y="539931"/>
            <a:ext cx="10058400" cy="609600"/>
          </a:xfrm>
        </p:spPr>
        <p:txBody>
          <a:bodyPr>
            <a:normAutofit/>
          </a:bodyPr>
          <a:lstStyle/>
          <a:p>
            <a:pPr algn="l"/>
            <a:r>
              <a:rPr lang="zh-CN" altLang="en-US" b="1" dirty="0" smtClean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</a:rPr>
              <a:t>二、胚胎</a:t>
            </a:r>
            <a:r>
              <a:rPr lang="zh-CN" altLang="en-US" b="1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</a:rPr>
              <a:t>死亡的规律分析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+mn-ea"/>
                <a:ea typeface="+mn-ea"/>
              </a:rPr>
              <a:t> </a:t>
            </a:r>
          </a:p>
        </p:txBody>
      </p:sp>
      <p:sp>
        <p:nvSpPr>
          <p:cNvPr id="1310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06400" y="1375954"/>
            <a:ext cx="11785600" cy="4641669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z="3200" b="1" dirty="0">
                <a:solidFill>
                  <a:srgbClr val="0D0D0D"/>
                </a:solidFill>
              </a:rPr>
              <a:t>     </a:t>
            </a:r>
            <a:r>
              <a:rPr lang="zh-CN" altLang="en-US" sz="32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胚胎死亡在整个孵化期存在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两个死亡高峰：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第一个高峰：出现在孵化前期，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鸡胚孵化的第</a:t>
            </a:r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～</a:t>
            </a:r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天</a:t>
            </a:r>
            <a:r>
              <a:rPr lang="zh-CN" altLang="en-US" sz="3200" b="1" dirty="0" smtClean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。是</a:t>
            </a:r>
            <a:r>
              <a:rPr lang="zh-CN" altLang="en-US" sz="32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胚胎生长迅速，各种胎膜相继形成而作用尚未完善。胚胎对外界环境很敏感：种蛋贮存不当、过量甲醛熏蒸、维生素</a:t>
            </a:r>
            <a:r>
              <a:rPr lang="en-US" altLang="zh-CN" sz="32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A</a:t>
            </a:r>
            <a:r>
              <a:rPr lang="zh-CN" altLang="en-US" sz="32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缺乏等都会造成重大</a:t>
            </a:r>
            <a:r>
              <a:rPr lang="zh-CN" altLang="en-US" sz="3200" b="1" dirty="0" smtClean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影响。这</a:t>
            </a:r>
            <a:r>
              <a:rPr lang="zh-CN" altLang="en-US" sz="32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一时期的死胚率大约占全部死胚率的</a:t>
            </a:r>
            <a:r>
              <a:rPr lang="en-US" altLang="zh-CN" sz="32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32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％</a:t>
            </a:r>
            <a:r>
              <a:rPr lang="zh-CN" altLang="en-US" sz="3200" b="1" dirty="0" smtClean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3200" b="1" dirty="0">
              <a:solidFill>
                <a:srgbClr val="0D0D0D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3200" b="1" dirty="0" smtClean="0">
              <a:solidFill>
                <a:srgbClr val="0D0D0D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第二</a:t>
            </a:r>
            <a:r>
              <a:rPr lang="zh-CN" altLang="en-US" sz="32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个高峰：在孵化的后期，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鸡胚孵化的第</a:t>
            </a:r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～</a:t>
            </a:r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19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天。正处于呼吸过渡时期。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胚胎生理变化剧烈，需氧量剧增，其自温产热猛增。传染性胚胎病、孵化环境（通风与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散热）、蛋是否大头向上放置等影响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很大。</a:t>
            </a:r>
            <a:r>
              <a:rPr lang="zh-CN" altLang="en-US" sz="3200" b="1" dirty="0" smtClean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胚胎</a:t>
            </a:r>
            <a:r>
              <a:rPr lang="zh-CN" altLang="en-US" sz="32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死亡约占全部死胚率的</a:t>
            </a:r>
            <a:r>
              <a:rPr lang="en-US" altLang="zh-CN" sz="32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50</a:t>
            </a:r>
            <a:r>
              <a:rPr lang="zh-CN" altLang="en-US" sz="32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％。</a:t>
            </a:r>
          </a:p>
          <a:p>
            <a:pPr algn="just">
              <a:lnSpc>
                <a:spcPct val="150000"/>
              </a:lnSpc>
            </a:pPr>
            <a:r>
              <a:rPr lang="zh-CN" altLang="en-US" sz="32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如果孵化期间偏离死亡规律太大，说明孵化条件或种蛋、种鸡方面存在问题。</a:t>
            </a:r>
          </a:p>
        </p:txBody>
      </p:sp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5054600" y="2438400"/>
            <a:ext cx="12192000" cy="369332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10972800" cy="1143000"/>
          </a:xfrm>
        </p:spPr>
        <p:txBody>
          <a:bodyPr/>
          <a:lstStyle/>
          <a:p>
            <a:r>
              <a:rPr kumimoji="1" lang="zh-CN" altLang="en-US" sz="4000" b="1" dirty="0">
                <a:solidFill>
                  <a:srgbClr val="FF0000"/>
                </a:solidFill>
                <a:effectLst/>
              </a:rPr>
              <a:t>影响孵化效果的三大因素：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133600"/>
            <a:ext cx="10363200" cy="2895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3200" b="1" dirty="0">
                <a:solidFill>
                  <a:schemeClr val="tx2"/>
                </a:solidFill>
                <a:effectLst/>
              </a:rPr>
              <a:t>种鸡质量→饲养高产健康种鸡   </a:t>
            </a:r>
          </a:p>
          <a:p>
            <a:pPr>
              <a:lnSpc>
                <a:spcPct val="150000"/>
              </a:lnSpc>
            </a:pPr>
            <a:r>
              <a:rPr kumimoji="1" lang="zh-CN" altLang="en-US" sz="3200" b="1" dirty="0">
                <a:solidFill>
                  <a:schemeClr val="tx2"/>
                </a:solidFill>
                <a:effectLst/>
              </a:rPr>
              <a:t>种蛋管理→加强种蛋管理</a:t>
            </a:r>
          </a:p>
          <a:p>
            <a:pPr>
              <a:lnSpc>
                <a:spcPct val="150000"/>
              </a:lnSpc>
            </a:pPr>
            <a:r>
              <a:rPr kumimoji="1" lang="zh-CN" altLang="en-US" sz="3200" b="1" dirty="0">
                <a:solidFill>
                  <a:schemeClr val="tx2"/>
                </a:solidFill>
                <a:effectLst/>
              </a:rPr>
              <a:t>孵化条件→良好的孵化条件    </a:t>
            </a:r>
          </a:p>
        </p:txBody>
      </p:sp>
    </p:spTree>
    <p:extLst>
      <p:ext uri="{BB962C8B-B14F-4D97-AF65-F5344CB8AC3E}">
        <p14:creationId xmlns:p14="http://schemas.microsoft.com/office/powerpoint/2010/main" val="370779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6111809"/>
  <p:tag name="MH_LIBRARY" val="CONTENTS"/>
  <p:tag name="MH_TYPE" val="OTHERS"/>
  <p:tag name="ID" val="5535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6115215"/>
  <p:tag name="MH_LIBRARY" val="GRAPHIC"/>
  <p:tag name="MH_ORDER" val="Freeform 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2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6111809"/>
  <p:tag name="MH_LIBRARY" val="CONTENTS"/>
  <p:tag name="MH_TYPE" val="OTHERS"/>
  <p:tag name="ID" val="5535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6111809"/>
  <p:tag name="MH_LIBRARY" val="CONTENTS"/>
  <p:tag name="MH_TYPE" val="NUMBER"/>
  <p:tag name="ID" val="553520"/>
  <p:tag name="MH_ORDER" val="NUMBE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6111809"/>
  <p:tag name="MH_LIBRARY" val="CONTENTS"/>
  <p:tag name="MH_TYPE" val="TITLE"/>
  <p:tag name="ID" val="553520"/>
  <p:tag name="MH_ORDER" val="NUMBE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6115215"/>
  <p:tag name="MH_LIBRARY" val="GRAPHIC"/>
  <p:tag name="MH_ORDER" val="Freeform 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6115215"/>
  <p:tag name="MH_LIBRARY" val="GRAPHIC"/>
  <p:tag name="MH_ORDER" val="Rectangle 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6115215"/>
  <p:tag name="MH_LIBRARY" val="GRAPHIC"/>
  <p:tag name="MH_ORDER" val="Rectangle 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6115215"/>
  <p:tag name="MH_LIBRARY" val="GRAPHIC"/>
  <p:tag name="MH_ORDER" val="Freeform 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6115215"/>
  <p:tag name="MH_LIBRARY" val="GRAPHIC"/>
  <p:tag name="MH_ORDER" val="Freeform 8"/>
</p:tagLst>
</file>

<file path=ppt/theme/theme1.xml><?xml version="1.0" encoding="utf-8"?>
<a:theme xmlns:a="http://schemas.openxmlformats.org/drawingml/2006/main" name="1_A000120140530A99PPBG">
  <a:themeElements>
    <a:clrScheme name="kso_RED8">
      <a:dk1>
        <a:srgbClr val="4B4D4F"/>
      </a:dk1>
      <a:lt1>
        <a:srgbClr val="FFFFFF"/>
      </a:lt1>
      <a:dk2>
        <a:srgbClr val="3D3F41"/>
      </a:dk2>
      <a:lt2>
        <a:srgbClr val="EEECE1"/>
      </a:lt2>
      <a:accent1>
        <a:srgbClr val="DC5C31"/>
      </a:accent1>
      <a:accent2>
        <a:srgbClr val="EA9B26"/>
      </a:accent2>
      <a:accent3>
        <a:srgbClr val="D36D8D"/>
      </a:accent3>
      <a:accent4>
        <a:srgbClr val="D46E5A"/>
      </a:accent4>
      <a:accent5>
        <a:srgbClr val="FCCF86"/>
      </a:accent5>
      <a:accent6>
        <a:srgbClr val="AA5ED4"/>
      </a:accent6>
      <a:hlink>
        <a:srgbClr val="00B0F0"/>
      </a:hlink>
      <a:folHlink>
        <a:srgbClr val="AFB2B4"/>
      </a:folHlink>
    </a:clrScheme>
    <a:fontScheme name="自定义 10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itchFamily="34" charset="0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490</Words>
  <Application>Microsoft Office PowerPoint</Application>
  <PresentationFormat>宽屏</PresentationFormat>
  <Paragraphs>46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仿宋_GB2312</vt:lpstr>
      <vt:lpstr>黑体</vt:lpstr>
      <vt:lpstr>楷体</vt:lpstr>
      <vt:lpstr>宋体</vt:lpstr>
      <vt:lpstr>幼圆</vt:lpstr>
      <vt:lpstr>Arial</vt:lpstr>
      <vt:lpstr>Cambria Math</vt:lpstr>
      <vt:lpstr>Times New Roman</vt:lpstr>
      <vt:lpstr>Wingdings</vt:lpstr>
      <vt:lpstr>1_A000120140530A99PPBG</vt:lpstr>
      <vt:lpstr>任务3   孵化效果检查</vt:lpstr>
      <vt:lpstr>一、孵化期鸡胚的发育过程</vt:lpstr>
      <vt:lpstr>一、孵化期鸡胚的发育过程</vt:lpstr>
      <vt:lpstr>一、孵化期鸡胚的发育过程</vt:lpstr>
      <vt:lpstr>一、孵化期鸡胚的发育过程</vt:lpstr>
      <vt:lpstr>PowerPoint 演示文稿</vt:lpstr>
      <vt:lpstr>PowerPoint 演示文稿</vt:lpstr>
      <vt:lpstr>二、胚胎死亡的规律分析 </vt:lpstr>
      <vt:lpstr>影响孵化效果的三大因素：</vt:lpstr>
      <vt:lpstr>三、孵化指标统计和孵化效果分析</vt:lpstr>
      <vt:lpstr>三、孵化指标统计和孵化效果分析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FKL</cp:lastModifiedBy>
  <cp:revision>61</cp:revision>
  <dcterms:created xsi:type="dcterms:W3CDTF">2016-03-17T13:32:57Z</dcterms:created>
  <dcterms:modified xsi:type="dcterms:W3CDTF">2021-10-07T15:55:57Z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